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9"/>
  </p:notesMasterIdLst>
  <p:handoutMasterIdLst>
    <p:handoutMasterId r:id="rId30"/>
  </p:handoutMasterIdLst>
  <p:sldIdLst>
    <p:sldId id="273" r:id="rId5"/>
    <p:sldId id="271" r:id="rId6"/>
    <p:sldId id="261" r:id="rId7"/>
    <p:sldId id="291" r:id="rId8"/>
    <p:sldId id="295" r:id="rId9"/>
    <p:sldId id="296" r:id="rId10"/>
    <p:sldId id="274" r:id="rId11"/>
    <p:sldId id="297" r:id="rId12"/>
    <p:sldId id="293" r:id="rId13"/>
    <p:sldId id="298" r:id="rId14"/>
    <p:sldId id="303" r:id="rId15"/>
    <p:sldId id="316" r:id="rId16"/>
    <p:sldId id="318" r:id="rId17"/>
    <p:sldId id="319" r:id="rId18"/>
    <p:sldId id="442" r:id="rId19"/>
    <p:sldId id="322" r:id="rId20"/>
    <p:sldId id="285" r:id="rId21"/>
    <p:sldId id="282" r:id="rId22"/>
    <p:sldId id="289" r:id="rId23"/>
    <p:sldId id="300" r:id="rId24"/>
    <p:sldId id="301" r:id="rId25"/>
    <p:sldId id="302" r:id="rId26"/>
    <p:sldId id="275" r:id="rId27"/>
    <p:sldId id="26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1B81"/>
    <a:srgbClr val="EF7C00"/>
    <a:srgbClr val="FDF2E8"/>
    <a:srgbClr val="E9DEEB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4FD041-52DC-4837-877A-02318D8226EC}" v="4" dt="2026-08-24T17:59:27.986"/>
    <p1510:client id="{96EE22F9-6478-D6E1-46E4-E72ADEC581AA}" v="3" dt="2026-08-25T10:26:08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la Nyberg" userId="S::nybergul@arcada.fi::e3532a20-1bee-4983-99b6-fc15ac2a23e2" providerId="AD" clId="Web-{65D1C9E3-4FCE-2D5D-2979-E4035D053B28}"/>
    <pc:docChg chg="modSld">
      <pc:chgData name="Ulla Nyberg" userId="S::nybergul@arcada.fi::e3532a20-1bee-4983-99b6-fc15ac2a23e2" providerId="AD" clId="Web-{65D1C9E3-4FCE-2D5D-2979-E4035D053B28}" dt="2026-08-24T13:10:28.594" v="8" actId="20577"/>
      <pc:docMkLst>
        <pc:docMk/>
      </pc:docMkLst>
      <pc:sldChg chg="modSp">
        <pc:chgData name="Ulla Nyberg" userId="S::nybergul@arcada.fi::e3532a20-1bee-4983-99b6-fc15ac2a23e2" providerId="AD" clId="Web-{65D1C9E3-4FCE-2D5D-2979-E4035D053B28}" dt="2026-08-24T13:10:28.594" v="8" actId="20577"/>
        <pc:sldMkLst>
          <pc:docMk/>
          <pc:sldMk cId="2338696797" sldId="285"/>
        </pc:sldMkLst>
        <pc:spChg chg="mod">
          <ac:chgData name="Ulla Nyberg" userId="S::nybergul@arcada.fi::e3532a20-1bee-4983-99b6-fc15ac2a23e2" providerId="AD" clId="Web-{65D1C9E3-4FCE-2D5D-2979-E4035D053B28}" dt="2026-08-24T13:10:28.594" v="8" actId="20577"/>
          <ac:spMkLst>
            <pc:docMk/>
            <pc:sldMk cId="2338696797" sldId="285"/>
            <ac:spMk id="3" creationId="{9D7FFDCB-6A5C-4CDC-B389-2E12E2466470}"/>
          </ac:spMkLst>
        </pc:spChg>
      </pc:sldChg>
    </pc:docChg>
  </pc:docChgLst>
  <pc:docChgLst>
    <pc:chgData name="Janne Nyström" userId="S::nystjann@arcada.fi::2b61477d-a085-4e1a-8554-29a627e849a2" providerId="AD" clId="Web-{3C2D92F3-7447-AF65-BEE7-68E291BBEA56}"/>
    <pc:docChg chg="addSld delSld modSld">
      <pc:chgData name="Janne Nyström" userId="S::nystjann@arcada.fi::2b61477d-a085-4e1a-8554-29a627e849a2" providerId="AD" clId="Web-{3C2D92F3-7447-AF65-BEE7-68E291BBEA56}" dt="2026-08-14T11:52:35.399" v="302" actId="20577"/>
      <pc:docMkLst>
        <pc:docMk/>
      </pc:docMkLst>
      <pc:sldChg chg="modSp add">
        <pc:chgData name="Janne Nyström" userId="S::nystjann@arcada.fi::2b61477d-a085-4e1a-8554-29a627e849a2" providerId="AD" clId="Web-{3C2D92F3-7447-AF65-BEE7-68E291BBEA56}" dt="2026-08-14T11:47:32.257" v="165" actId="20577"/>
        <pc:sldMkLst>
          <pc:docMk/>
          <pc:sldMk cId="386813008" sldId="300"/>
        </pc:sldMkLst>
        <pc:spChg chg="mod">
          <ac:chgData name="Janne Nyström" userId="S::nystjann@arcada.fi::2b61477d-a085-4e1a-8554-29a627e849a2" providerId="AD" clId="Web-{3C2D92F3-7447-AF65-BEE7-68E291BBEA56}" dt="2026-08-14T11:42:34.333" v="13" actId="20577"/>
          <ac:spMkLst>
            <pc:docMk/>
            <pc:sldMk cId="386813008" sldId="300"/>
            <ac:spMk id="2" creationId="{86DDD90C-54E8-AA18-26A6-0E84B764205A}"/>
          </ac:spMkLst>
        </pc:spChg>
        <pc:spChg chg="mod">
          <ac:chgData name="Janne Nyström" userId="S::nystjann@arcada.fi::2b61477d-a085-4e1a-8554-29a627e849a2" providerId="AD" clId="Web-{3C2D92F3-7447-AF65-BEE7-68E291BBEA56}" dt="2026-08-14T11:47:32.257" v="165" actId="20577"/>
          <ac:spMkLst>
            <pc:docMk/>
            <pc:sldMk cId="386813008" sldId="300"/>
            <ac:spMk id="9" creationId="{801D2CAE-0EB4-477D-CA09-55F05C60AA07}"/>
          </ac:spMkLst>
        </pc:spChg>
      </pc:sldChg>
      <pc:sldChg chg="modSp add">
        <pc:chgData name="Janne Nyström" userId="S::nystjann@arcada.fi::2b61477d-a085-4e1a-8554-29a627e849a2" providerId="AD" clId="Web-{3C2D92F3-7447-AF65-BEE7-68E291BBEA56}" dt="2026-08-14T11:50:06.274" v="207" actId="20577"/>
        <pc:sldMkLst>
          <pc:docMk/>
          <pc:sldMk cId="547443628" sldId="301"/>
        </pc:sldMkLst>
        <pc:spChg chg="mod">
          <ac:chgData name="Janne Nyström" userId="S::nystjann@arcada.fi::2b61477d-a085-4e1a-8554-29a627e849a2" providerId="AD" clId="Web-{3C2D92F3-7447-AF65-BEE7-68E291BBEA56}" dt="2026-08-14T11:46:29.085" v="82" actId="20577"/>
          <ac:spMkLst>
            <pc:docMk/>
            <pc:sldMk cId="547443628" sldId="301"/>
            <ac:spMk id="2" creationId="{DC10D102-84E4-19F7-1E32-D0C9EA5B5C1C}"/>
          </ac:spMkLst>
        </pc:spChg>
        <pc:spChg chg="mod">
          <ac:chgData name="Janne Nyström" userId="S::nystjann@arcada.fi::2b61477d-a085-4e1a-8554-29a627e849a2" providerId="AD" clId="Web-{3C2D92F3-7447-AF65-BEE7-68E291BBEA56}" dt="2026-08-14T11:50:06.274" v="207" actId="20577"/>
          <ac:spMkLst>
            <pc:docMk/>
            <pc:sldMk cId="547443628" sldId="301"/>
            <ac:spMk id="3" creationId="{8C9ECA55-A0D8-E076-B896-7144A6B7F657}"/>
          </ac:spMkLst>
        </pc:spChg>
      </pc:sldChg>
      <pc:sldChg chg="modSp add">
        <pc:chgData name="Janne Nyström" userId="S::nystjann@arcada.fi::2b61477d-a085-4e1a-8554-29a627e849a2" providerId="AD" clId="Web-{3C2D92F3-7447-AF65-BEE7-68E291BBEA56}" dt="2026-08-14T11:52:35.399" v="302" actId="20577"/>
        <pc:sldMkLst>
          <pc:docMk/>
          <pc:sldMk cId="1011703719" sldId="302"/>
        </pc:sldMkLst>
        <pc:spChg chg="mod">
          <ac:chgData name="Janne Nyström" userId="S::nystjann@arcada.fi::2b61477d-a085-4e1a-8554-29a627e849a2" providerId="AD" clId="Web-{3C2D92F3-7447-AF65-BEE7-68E291BBEA56}" dt="2026-08-14T11:52:35.399" v="302" actId="20577"/>
          <ac:spMkLst>
            <pc:docMk/>
            <pc:sldMk cId="1011703719" sldId="302"/>
            <ac:spMk id="3" creationId="{34048872-4DDD-C145-43E2-09EEDA898164}"/>
          </ac:spMkLst>
        </pc:spChg>
        <pc:spChg chg="mod">
          <ac:chgData name="Janne Nyström" userId="S::nystjann@arcada.fi::2b61477d-a085-4e1a-8554-29a627e849a2" providerId="AD" clId="Web-{3C2D92F3-7447-AF65-BEE7-68E291BBEA56}" dt="2026-08-14T11:50:15.930" v="218" actId="20577"/>
          <ac:spMkLst>
            <pc:docMk/>
            <pc:sldMk cId="1011703719" sldId="302"/>
            <ac:spMk id="5" creationId="{48A999B2-1776-42B2-CA07-52357A60D52B}"/>
          </ac:spMkLst>
        </pc:spChg>
      </pc:sldChg>
    </pc:docChg>
  </pc:docChgLst>
  <pc:docChgLst>
    <pc:chgData name="Erika Nyström" userId="f8376288-7f9e-4643-ada7-082ad2aad26d" providerId="ADAL" clId="{5CF44429-90AA-48E6-9812-4CB83D804AA9}"/>
    <pc:docChg chg="custSel modSld">
      <pc:chgData name="Erika Nyström" userId="f8376288-7f9e-4643-ada7-082ad2aad26d" providerId="ADAL" clId="{5CF44429-90AA-48E6-9812-4CB83D804AA9}" dt="2026-08-14T09:02:19.866" v="0" actId="21"/>
      <pc:docMkLst>
        <pc:docMk/>
      </pc:docMkLst>
    </pc:docChg>
  </pc:docChgLst>
  <pc:docChgLst>
    <pc:chgData name="Janne Nyström" userId="S::nystjann@arcada.fi::2b61477d-a085-4e1a-8554-29a627e849a2" providerId="AD" clId="Web-{4FC72188-43A5-5E8C-F1F9-47C000ABE9D9}"/>
    <pc:docChg chg="modSld">
      <pc:chgData name="Janne Nyström" userId="S::nystjann@arcada.fi::2b61477d-a085-4e1a-8554-29a627e849a2" providerId="AD" clId="Web-{4FC72188-43A5-5E8C-F1F9-47C000ABE9D9}" dt="2026-08-26T07:08:44.072" v="0" actId="20577"/>
      <pc:docMkLst>
        <pc:docMk/>
      </pc:docMkLst>
      <pc:sldChg chg="modSp">
        <pc:chgData name="Janne Nyström" userId="S::nystjann@arcada.fi::2b61477d-a085-4e1a-8554-29a627e849a2" providerId="AD" clId="Web-{4FC72188-43A5-5E8C-F1F9-47C000ABE9D9}" dt="2026-08-26T07:08:44.072" v="0" actId="20577"/>
        <pc:sldMkLst>
          <pc:docMk/>
          <pc:sldMk cId="1076131064" sldId="275"/>
        </pc:sldMkLst>
        <pc:graphicFrameChg chg="modGraphic">
          <ac:chgData name="Janne Nyström" userId="S::nystjann@arcada.fi::2b61477d-a085-4e1a-8554-29a627e849a2" providerId="AD" clId="Web-{4FC72188-43A5-5E8C-F1F9-47C000ABE9D9}" dt="2026-08-26T07:08:44.072" v="0" actId="20577"/>
          <ac:graphicFrameMkLst>
            <pc:docMk/>
            <pc:sldMk cId="1076131064" sldId="275"/>
            <ac:graphicFrameMk id="5" creationId="{7A04D78D-F7ED-ED28-8D8C-31EF81A26141}"/>
          </ac:graphicFrameMkLst>
        </pc:graphicFrameChg>
      </pc:sldChg>
    </pc:docChg>
  </pc:docChgLst>
  <pc:docChgLst>
    <pc:chgData name="Ulla Nyberg" userId="e3532a20-1bee-4983-99b6-fc15ac2a23e2" providerId="ADAL" clId="{6BDF1B2C-50AF-47DF-AB52-A3E6E0C8D5EA}"/>
    <pc:docChg chg="custSel modSld">
      <pc:chgData name="Ulla Nyberg" userId="e3532a20-1bee-4983-99b6-fc15ac2a23e2" providerId="ADAL" clId="{6BDF1B2C-50AF-47DF-AB52-A3E6E0C8D5EA}" dt="2026-08-24T14:36:12.821" v="24" actId="1076"/>
      <pc:docMkLst>
        <pc:docMk/>
      </pc:docMkLst>
      <pc:sldChg chg="modSp mod">
        <pc:chgData name="Ulla Nyberg" userId="e3532a20-1bee-4983-99b6-fc15ac2a23e2" providerId="ADAL" clId="{6BDF1B2C-50AF-47DF-AB52-A3E6E0C8D5EA}" dt="2026-08-24T14:36:12.821" v="24" actId="1076"/>
        <pc:sldMkLst>
          <pc:docMk/>
          <pc:sldMk cId="2338696797" sldId="285"/>
        </pc:sldMkLst>
        <pc:spChg chg="mod">
          <ac:chgData name="Ulla Nyberg" userId="e3532a20-1bee-4983-99b6-fc15ac2a23e2" providerId="ADAL" clId="{6BDF1B2C-50AF-47DF-AB52-A3E6E0C8D5EA}" dt="2026-08-24T14:34:39.711" v="22" actId="14100"/>
          <ac:spMkLst>
            <pc:docMk/>
            <pc:sldMk cId="2338696797" sldId="285"/>
            <ac:spMk id="3" creationId="{9D7FFDCB-6A5C-4CDC-B389-2E12E2466470}"/>
          </ac:spMkLst>
        </pc:spChg>
        <pc:picChg chg="mod">
          <ac:chgData name="Ulla Nyberg" userId="e3532a20-1bee-4983-99b6-fc15ac2a23e2" providerId="ADAL" clId="{6BDF1B2C-50AF-47DF-AB52-A3E6E0C8D5EA}" dt="2026-08-24T14:36:12.821" v="24" actId="1076"/>
          <ac:picMkLst>
            <pc:docMk/>
            <pc:sldMk cId="2338696797" sldId="285"/>
            <ac:picMk id="4" creationId="{8EE3A86F-4AE1-D2B2-7E01-ADB97A156F99}"/>
          </ac:picMkLst>
        </pc:picChg>
      </pc:sldChg>
    </pc:docChg>
  </pc:docChgLst>
  <pc:docChgLst>
    <pc:chgData name="Maria Höglund" userId="657cad54-44e3-4b74-a677-dd89d4308c7c" providerId="ADAL" clId="{B07548AD-1018-4910-A198-2C79FD775CD4}"/>
    <pc:docChg chg="custSel addSld delSld modSld sldOrd">
      <pc:chgData name="Maria Höglund" userId="657cad54-44e3-4b74-a677-dd89d4308c7c" providerId="ADAL" clId="{B07548AD-1018-4910-A198-2C79FD775CD4}" dt="2026-08-25T20:39:39.110" v="1415" actId="47"/>
      <pc:docMkLst>
        <pc:docMk/>
      </pc:docMkLst>
      <pc:sldChg chg="modSp mod">
        <pc:chgData name="Maria Höglund" userId="657cad54-44e3-4b74-a677-dd89d4308c7c" providerId="ADAL" clId="{B07548AD-1018-4910-A198-2C79FD775CD4}" dt="2026-08-14T08:01:30.527" v="366" actId="20577"/>
        <pc:sldMkLst>
          <pc:docMk/>
          <pc:sldMk cId="3186584722" sldId="261"/>
        </pc:sldMkLst>
        <pc:spChg chg="mod">
          <ac:chgData name="Maria Höglund" userId="657cad54-44e3-4b74-a677-dd89d4308c7c" providerId="ADAL" clId="{B07548AD-1018-4910-A198-2C79FD775CD4}" dt="2026-08-14T07:59:08.688" v="107" actId="6549"/>
          <ac:spMkLst>
            <pc:docMk/>
            <pc:sldMk cId="3186584722" sldId="261"/>
            <ac:spMk id="2" creationId="{3F9CF71C-BEA7-A243-A334-9982FFE9313B}"/>
          </ac:spMkLst>
        </pc:spChg>
        <pc:graphicFrameChg chg="mod modGraphic">
          <ac:chgData name="Maria Höglund" userId="657cad54-44e3-4b74-a677-dd89d4308c7c" providerId="ADAL" clId="{B07548AD-1018-4910-A198-2C79FD775CD4}" dt="2026-08-14T08:01:30.527" v="366" actId="20577"/>
          <ac:graphicFrameMkLst>
            <pc:docMk/>
            <pc:sldMk cId="3186584722" sldId="261"/>
            <ac:graphicFrameMk id="7" creationId="{51E50678-9507-A58C-709A-D2BFD5FC0382}"/>
          </ac:graphicFrameMkLst>
        </pc:graphicFrameChg>
      </pc:sldChg>
      <pc:sldChg chg="modSp mod">
        <pc:chgData name="Maria Höglund" userId="657cad54-44e3-4b74-a677-dd89d4308c7c" providerId="ADAL" clId="{B07548AD-1018-4910-A198-2C79FD775CD4}" dt="2026-08-24T18:03:31.531" v="1414" actId="20577"/>
        <pc:sldMkLst>
          <pc:docMk/>
          <pc:sldMk cId="3928070454" sldId="271"/>
        </pc:sldMkLst>
        <pc:spChg chg="mod">
          <ac:chgData name="Maria Höglund" userId="657cad54-44e3-4b74-a677-dd89d4308c7c" providerId="ADAL" clId="{B07548AD-1018-4910-A198-2C79FD775CD4}" dt="2026-08-24T17:56:21.067" v="1243" actId="20577"/>
          <ac:spMkLst>
            <pc:docMk/>
            <pc:sldMk cId="3928070454" sldId="271"/>
            <ac:spMk id="2" creationId="{A149B983-3F9E-7846-9368-BB2AB43963E2}"/>
          </ac:spMkLst>
        </pc:spChg>
        <pc:spChg chg="mod">
          <ac:chgData name="Maria Höglund" userId="657cad54-44e3-4b74-a677-dd89d4308c7c" providerId="ADAL" clId="{B07548AD-1018-4910-A198-2C79FD775CD4}" dt="2026-08-24T18:03:31.531" v="1414" actId="20577"/>
          <ac:spMkLst>
            <pc:docMk/>
            <pc:sldMk cId="3928070454" sldId="271"/>
            <ac:spMk id="3" creationId="{DDC8D34A-4850-6148-93B9-C04596421377}"/>
          </ac:spMkLst>
        </pc:spChg>
      </pc:sldChg>
      <pc:sldChg chg="addSp delSp modSp mod chgLayout">
        <pc:chgData name="Maria Höglund" userId="657cad54-44e3-4b74-a677-dd89d4308c7c" providerId="ADAL" clId="{B07548AD-1018-4910-A198-2C79FD775CD4}" dt="2026-08-14T08:14:55.680" v="1069" actId="20577"/>
        <pc:sldMkLst>
          <pc:docMk/>
          <pc:sldMk cId="3846135364" sldId="274"/>
        </pc:sldMkLst>
        <pc:spChg chg="add">
          <ac:chgData name="Maria Höglund" userId="657cad54-44e3-4b74-a677-dd89d4308c7c" providerId="ADAL" clId="{B07548AD-1018-4910-A198-2C79FD775CD4}" dt="2026-08-14T08:13:25.843" v="988" actId="22"/>
          <ac:spMkLst>
            <pc:docMk/>
            <pc:sldMk cId="3846135364" sldId="274"/>
            <ac:spMk id="4" creationId="{4707D0B8-89BD-5EA0-E043-9DCF35848395}"/>
          </ac:spMkLst>
        </pc:spChg>
        <pc:spChg chg="add mod ord">
          <ac:chgData name="Maria Höglund" userId="657cad54-44e3-4b74-a677-dd89d4308c7c" providerId="ADAL" clId="{B07548AD-1018-4910-A198-2C79FD775CD4}" dt="2026-08-14T08:13:44.163" v="1018" actId="20577"/>
          <ac:spMkLst>
            <pc:docMk/>
            <pc:sldMk cId="3846135364" sldId="274"/>
            <ac:spMk id="6" creationId="{2832E113-4985-1CE3-CCCF-37F08C67FC74}"/>
          </ac:spMkLst>
        </pc:spChg>
        <pc:spChg chg="mod ord">
          <ac:chgData name="Maria Höglund" userId="657cad54-44e3-4b74-a677-dd89d4308c7c" providerId="ADAL" clId="{B07548AD-1018-4910-A198-2C79FD775CD4}" dt="2026-08-14T08:14:55.680" v="1069" actId="20577"/>
          <ac:spMkLst>
            <pc:docMk/>
            <pc:sldMk cId="3846135364" sldId="274"/>
            <ac:spMk id="15" creationId="{765EA04C-AEE5-E048-A03F-243CEC54F1D6}"/>
          </ac:spMkLst>
        </pc:spChg>
      </pc:sldChg>
      <pc:sldChg chg="addSp delSp modSp mod ord modClrScheme chgLayout">
        <pc:chgData name="Maria Höglund" userId="657cad54-44e3-4b74-a677-dd89d4308c7c" providerId="ADAL" clId="{B07548AD-1018-4910-A198-2C79FD775CD4}" dt="2026-08-14T08:21:53.192" v="1240" actId="26606"/>
        <pc:sldMkLst>
          <pc:docMk/>
          <pc:sldMk cId="1076131064" sldId="275"/>
        </pc:sldMkLst>
        <pc:spChg chg="mod">
          <ac:chgData name="Maria Höglund" userId="657cad54-44e3-4b74-a677-dd89d4308c7c" providerId="ADAL" clId="{B07548AD-1018-4910-A198-2C79FD775CD4}" dt="2026-08-14T08:21:53.192" v="1240" actId="26606"/>
          <ac:spMkLst>
            <pc:docMk/>
            <pc:sldMk cId="1076131064" sldId="275"/>
            <ac:spMk id="2" creationId="{A43811CB-C803-489B-A500-ED8165DA729B}"/>
          </ac:spMkLst>
        </pc:spChg>
        <pc:graphicFrameChg chg="add mod">
          <ac:chgData name="Maria Höglund" userId="657cad54-44e3-4b74-a677-dd89d4308c7c" providerId="ADAL" clId="{B07548AD-1018-4910-A198-2C79FD775CD4}" dt="2026-08-14T08:21:53.192" v="1240" actId="26606"/>
          <ac:graphicFrameMkLst>
            <pc:docMk/>
            <pc:sldMk cId="1076131064" sldId="275"/>
            <ac:graphicFrameMk id="5" creationId="{7A04D78D-F7ED-ED28-8D8C-31EF81A26141}"/>
          </ac:graphicFrameMkLst>
        </pc:graphicFrameChg>
      </pc:sldChg>
      <pc:sldChg chg="modSp mod">
        <pc:chgData name="Maria Höglund" userId="657cad54-44e3-4b74-a677-dd89d4308c7c" providerId="ADAL" clId="{B07548AD-1018-4910-A198-2C79FD775CD4}" dt="2026-08-24T18:01:57.661" v="1393" actId="20577"/>
        <pc:sldMkLst>
          <pc:docMk/>
          <pc:sldMk cId="2698462355" sldId="282"/>
        </pc:sldMkLst>
        <pc:spChg chg="mod">
          <ac:chgData name="Maria Höglund" userId="657cad54-44e3-4b74-a677-dd89d4308c7c" providerId="ADAL" clId="{B07548AD-1018-4910-A198-2C79FD775CD4}" dt="2026-08-24T18:01:57.661" v="1393" actId="20577"/>
          <ac:spMkLst>
            <pc:docMk/>
            <pc:sldMk cId="2698462355" sldId="282"/>
            <ac:spMk id="3" creationId="{9D7FFDCB-6A5C-4CDC-B389-2E12E2466470}"/>
          </ac:spMkLst>
        </pc:spChg>
      </pc:sldChg>
      <pc:sldChg chg="addSp delSp modSp mod ord modClrScheme chgLayout">
        <pc:chgData name="Maria Höglund" userId="657cad54-44e3-4b74-a677-dd89d4308c7c" providerId="ADAL" clId="{B07548AD-1018-4910-A198-2C79FD775CD4}" dt="2026-08-24T17:56:58.145" v="1266" actId="20577"/>
        <pc:sldMkLst>
          <pc:docMk/>
          <pc:sldMk cId="610521936" sldId="291"/>
        </pc:sldMkLst>
        <pc:spChg chg="mod">
          <ac:chgData name="Maria Höglund" userId="657cad54-44e3-4b74-a677-dd89d4308c7c" providerId="ADAL" clId="{B07548AD-1018-4910-A198-2C79FD775CD4}" dt="2026-08-14T08:03:57.221" v="429" actId="26606"/>
          <ac:spMkLst>
            <pc:docMk/>
            <pc:sldMk cId="610521936" sldId="291"/>
            <ac:spMk id="2" creationId="{62D3F6AB-1C51-8A6B-83BB-8EA60C7793DB}"/>
          </ac:spMkLst>
        </pc:spChg>
        <pc:graphicFrameChg chg="add mod modGraphic">
          <ac:chgData name="Maria Höglund" userId="657cad54-44e3-4b74-a677-dd89d4308c7c" providerId="ADAL" clId="{B07548AD-1018-4910-A198-2C79FD775CD4}" dt="2026-08-24T17:56:58.145" v="1266" actId="20577"/>
          <ac:graphicFrameMkLst>
            <pc:docMk/>
            <pc:sldMk cId="610521936" sldId="291"/>
            <ac:graphicFrameMk id="5" creationId="{AC8F907B-DFFA-BB2E-D2A2-ECB294B4A035}"/>
          </ac:graphicFrameMkLst>
        </pc:graphicFrameChg>
      </pc:sldChg>
      <pc:sldChg chg="modSp mod ord modClrScheme chgLayout">
        <pc:chgData name="Maria Höglund" userId="657cad54-44e3-4b74-a677-dd89d4308c7c" providerId="ADAL" clId="{B07548AD-1018-4910-A198-2C79FD775CD4}" dt="2026-08-24T17:59:30.359" v="1385" actId="20577"/>
        <pc:sldMkLst>
          <pc:docMk/>
          <pc:sldMk cId="2955032659" sldId="293"/>
        </pc:sldMkLst>
        <pc:spChg chg="mod">
          <ac:chgData name="Maria Höglund" userId="657cad54-44e3-4b74-a677-dd89d4308c7c" providerId="ADAL" clId="{B07548AD-1018-4910-A198-2C79FD775CD4}" dt="2026-08-14T08:22:22.447" v="1241" actId="26606"/>
          <ac:spMkLst>
            <pc:docMk/>
            <pc:sldMk cId="2955032659" sldId="293"/>
            <ac:spMk id="4" creationId="{F9A141C4-7C02-4F1D-ADD7-C763A14BF4CF}"/>
          </ac:spMkLst>
        </pc:spChg>
        <pc:graphicFrameChg chg="mod modGraphic">
          <ac:chgData name="Maria Höglund" userId="657cad54-44e3-4b74-a677-dd89d4308c7c" providerId="ADAL" clId="{B07548AD-1018-4910-A198-2C79FD775CD4}" dt="2026-08-24T17:59:30.359" v="1385" actId="20577"/>
          <ac:graphicFrameMkLst>
            <pc:docMk/>
            <pc:sldMk cId="2955032659" sldId="293"/>
            <ac:graphicFrameMk id="7" creationId="{6786466E-4E01-0F24-82BC-EE2A0239C265}"/>
          </ac:graphicFrameMkLst>
        </pc:graphicFrameChg>
      </pc:sldChg>
      <pc:sldChg chg="del ord">
        <pc:chgData name="Maria Höglund" userId="657cad54-44e3-4b74-a677-dd89d4308c7c" providerId="ADAL" clId="{B07548AD-1018-4910-A198-2C79FD775CD4}" dt="2026-08-25T20:39:39.110" v="1415" actId="47"/>
        <pc:sldMkLst>
          <pc:docMk/>
          <pc:sldMk cId="3284228131" sldId="294"/>
        </pc:sldMkLst>
      </pc:sldChg>
      <pc:sldChg chg="addSp delSp modSp new mod modClrScheme chgLayout">
        <pc:chgData name="Maria Höglund" userId="657cad54-44e3-4b74-a677-dd89d4308c7c" providerId="ADAL" clId="{B07548AD-1018-4910-A198-2C79FD775CD4}" dt="2026-08-14T08:09:46.860" v="825" actId="27636"/>
        <pc:sldMkLst>
          <pc:docMk/>
          <pc:sldMk cId="4235103123" sldId="295"/>
        </pc:sldMkLst>
        <pc:spChg chg="add mod ord">
          <ac:chgData name="Maria Höglund" userId="657cad54-44e3-4b74-a677-dd89d4308c7c" providerId="ADAL" clId="{B07548AD-1018-4910-A198-2C79FD775CD4}" dt="2026-08-14T08:06:24.536" v="482" actId="20577"/>
          <ac:spMkLst>
            <pc:docMk/>
            <pc:sldMk cId="4235103123" sldId="295"/>
            <ac:spMk id="4" creationId="{C02350A6-0422-610B-7D06-EC35021D4132}"/>
          </ac:spMkLst>
        </pc:spChg>
        <pc:spChg chg="add mod ord">
          <ac:chgData name="Maria Höglund" userId="657cad54-44e3-4b74-a677-dd89d4308c7c" providerId="ADAL" clId="{B07548AD-1018-4910-A198-2C79FD775CD4}" dt="2026-08-14T08:09:46.860" v="825" actId="27636"/>
          <ac:spMkLst>
            <pc:docMk/>
            <pc:sldMk cId="4235103123" sldId="295"/>
            <ac:spMk id="5" creationId="{4B61AFE5-AA5A-6750-07B9-B99CC35E3EA2}"/>
          </ac:spMkLst>
        </pc:spChg>
      </pc:sldChg>
      <pc:sldChg chg="modSp add mod">
        <pc:chgData name="Maria Höglund" userId="657cad54-44e3-4b74-a677-dd89d4308c7c" providerId="ADAL" clId="{B07548AD-1018-4910-A198-2C79FD775CD4}" dt="2026-08-14T08:12:24.834" v="980" actId="20577"/>
        <pc:sldMkLst>
          <pc:docMk/>
          <pc:sldMk cId="980898746" sldId="296"/>
        </pc:sldMkLst>
        <pc:spChg chg="mod">
          <ac:chgData name="Maria Höglund" userId="657cad54-44e3-4b74-a677-dd89d4308c7c" providerId="ADAL" clId="{B07548AD-1018-4910-A198-2C79FD775CD4}" dt="2026-08-14T08:12:24.834" v="980" actId="20577"/>
          <ac:spMkLst>
            <pc:docMk/>
            <pc:sldMk cId="980898746" sldId="296"/>
            <ac:spMk id="2" creationId="{2D2D5D0B-E845-4E13-8E35-CE55905EB1B9}"/>
          </ac:spMkLst>
        </pc:spChg>
        <pc:graphicFrameChg chg="mod modGraphic">
          <ac:chgData name="Maria Höglund" userId="657cad54-44e3-4b74-a677-dd89d4308c7c" providerId="ADAL" clId="{B07548AD-1018-4910-A198-2C79FD775CD4}" dt="2026-08-14T08:12:12.764" v="954" actId="20577"/>
          <ac:graphicFrameMkLst>
            <pc:docMk/>
            <pc:sldMk cId="980898746" sldId="296"/>
            <ac:graphicFrameMk id="5" creationId="{600E94F5-E884-1172-6E29-3A1E7495F691}"/>
          </ac:graphicFrameMkLst>
        </pc:graphicFrameChg>
      </pc:sldChg>
      <pc:sldChg chg="modSp add mod">
        <pc:chgData name="Maria Höglund" userId="657cad54-44e3-4b74-a677-dd89d4308c7c" providerId="ADAL" clId="{B07548AD-1018-4910-A198-2C79FD775CD4}" dt="2026-08-14T08:16:58.738" v="1177" actId="20577"/>
        <pc:sldMkLst>
          <pc:docMk/>
          <pc:sldMk cId="3766722670" sldId="297"/>
        </pc:sldMkLst>
        <pc:spChg chg="mod">
          <ac:chgData name="Maria Höglund" userId="657cad54-44e3-4b74-a677-dd89d4308c7c" providerId="ADAL" clId="{B07548AD-1018-4910-A198-2C79FD775CD4}" dt="2026-08-14T08:16:11.717" v="1126" actId="20577"/>
          <ac:spMkLst>
            <pc:docMk/>
            <pc:sldMk cId="3766722670" sldId="297"/>
            <ac:spMk id="9" creationId="{4EAA9E0D-F515-A91A-36BA-9F1A81567508}"/>
          </ac:spMkLst>
        </pc:spChg>
        <pc:graphicFrameChg chg="modGraphic">
          <ac:chgData name="Maria Höglund" userId="657cad54-44e3-4b74-a677-dd89d4308c7c" providerId="ADAL" clId="{B07548AD-1018-4910-A198-2C79FD775CD4}" dt="2026-08-14T08:16:58.738" v="1177" actId="20577"/>
          <ac:graphicFrameMkLst>
            <pc:docMk/>
            <pc:sldMk cId="3766722670" sldId="297"/>
            <ac:graphicFrameMk id="6" creationId="{F3B0FBB3-8191-A43E-42E1-7A2B53C1DCAB}"/>
          </ac:graphicFrameMkLst>
        </pc:graphicFrameChg>
      </pc:sldChg>
      <pc:sldChg chg="modSp new mod">
        <pc:chgData name="Maria Höglund" userId="657cad54-44e3-4b74-a677-dd89d4308c7c" providerId="ADAL" clId="{B07548AD-1018-4910-A198-2C79FD775CD4}" dt="2026-08-14T08:18:52.747" v="1200" actId="20577"/>
        <pc:sldMkLst>
          <pc:docMk/>
          <pc:sldMk cId="2983588310" sldId="298"/>
        </pc:sldMkLst>
        <pc:spChg chg="mod">
          <ac:chgData name="Maria Höglund" userId="657cad54-44e3-4b74-a677-dd89d4308c7c" providerId="ADAL" clId="{B07548AD-1018-4910-A198-2C79FD775CD4}" dt="2026-08-14T08:18:52.747" v="1200" actId="20577"/>
          <ac:spMkLst>
            <pc:docMk/>
            <pc:sldMk cId="2983588310" sldId="298"/>
            <ac:spMk id="2" creationId="{4A40FD9B-6CB7-20B6-B478-44D5FD9506B7}"/>
          </ac:spMkLst>
        </pc:spChg>
      </pc:sldChg>
    </pc:docChg>
  </pc:docChgLst>
  <pc:docChgLst>
    <pc:chgData name="Inga Chernova" userId="S::chernovi@arcada.fi::b7d99ea0-5f80-4500-a5cf-e2356d7084c5" providerId="AD" clId="Web-{27671C59-3262-EDDF-AF82-217ECF6BA998}"/>
    <pc:docChg chg="addSld delSld modSld">
      <pc:chgData name="Inga Chernova" userId="S::chernovi@arcada.fi::b7d99ea0-5f80-4500-a5cf-e2356d7084c5" providerId="AD" clId="Web-{27671C59-3262-EDDF-AF82-217ECF6BA998}" dt="2026-08-24T11:17:11.387" v="225" actId="20577"/>
      <pc:docMkLst>
        <pc:docMk/>
      </pc:docMkLst>
      <pc:sldChg chg="modSp">
        <pc:chgData name="Inga Chernova" userId="S::chernovi@arcada.fi::b7d99ea0-5f80-4500-a5cf-e2356d7084c5" providerId="AD" clId="Web-{27671C59-3262-EDDF-AF82-217ECF6BA998}" dt="2026-08-24T10:48:23.161" v="4" actId="20577"/>
        <pc:sldMkLst>
          <pc:docMk/>
          <pc:sldMk cId="2698462355" sldId="282"/>
        </pc:sldMkLst>
        <pc:spChg chg="mod">
          <ac:chgData name="Inga Chernova" userId="S::chernovi@arcada.fi::b7d99ea0-5f80-4500-a5cf-e2356d7084c5" providerId="AD" clId="Web-{27671C59-3262-EDDF-AF82-217ECF6BA998}" dt="2026-08-24T10:48:23.161" v="4" actId="20577"/>
          <ac:spMkLst>
            <pc:docMk/>
            <pc:sldMk cId="2698462355" sldId="282"/>
            <ac:spMk id="3" creationId="{9D7FFDCB-6A5C-4CDC-B389-2E12E2466470}"/>
          </ac:spMkLst>
        </pc:spChg>
      </pc:sldChg>
      <pc:sldChg chg="modSp">
        <pc:chgData name="Inga Chernova" userId="S::chernovi@arcada.fi::b7d99ea0-5f80-4500-a5cf-e2356d7084c5" providerId="AD" clId="Web-{27671C59-3262-EDDF-AF82-217ECF6BA998}" dt="2026-08-24T10:51:22.851" v="43" actId="20577"/>
        <pc:sldMkLst>
          <pc:docMk/>
          <pc:sldMk cId="2983588310" sldId="298"/>
        </pc:sldMkLst>
        <pc:spChg chg="mod">
          <ac:chgData name="Inga Chernova" userId="S::chernovi@arcada.fi::b7d99ea0-5f80-4500-a5cf-e2356d7084c5" providerId="AD" clId="Web-{27671C59-3262-EDDF-AF82-217ECF6BA998}" dt="2026-08-24T10:49:50.771" v="10" actId="20577"/>
          <ac:spMkLst>
            <pc:docMk/>
            <pc:sldMk cId="2983588310" sldId="298"/>
            <ac:spMk id="2" creationId="{4A40FD9B-6CB7-20B6-B478-44D5FD9506B7}"/>
          </ac:spMkLst>
        </pc:spChg>
        <pc:spChg chg="mod">
          <ac:chgData name="Inga Chernova" userId="S::chernovi@arcada.fi::b7d99ea0-5f80-4500-a5cf-e2356d7084c5" providerId="AD" clId="Web-{27671C59-3262-EDDF-AF82-217ECF6BA998}" dt="2026-08-24T10:51:22.851" v="43" actId="20577"/>
          <ac:spMkLst>
            <pc:docMk/>
            <pc:sldMk cId="2983588310" sldId="298"/>
            <ac:spMk id="3" creationId="{51724B4F-62EF-1635-0BCB-0BE0EE717D07}"/>
          </ac:spMkLst>
        </pc:spChg>
      </pc:sldChg>
      <pc:sldChg chg="modSp add">
        <pc:chgData name="Inga Chernova" userId="S::chernovi@arcada.fi::b7d99ea0-5f80-4500-a5cf-e2356d7084c5" providerId="AD" clId="Web-{27671C59-3262-EDDF-AF82-217ECF6BA998}" dt="2026-08-24T11:09:27.381" v="201" actId="1076"/>
        <pc:sldMkLst>
          <pc:docMk/>
          <pc:sldMk cId="538861493" sldId="303"/>
        </pc:sldMkLst>
        <pc:spChg chg="mod">
          <ac:chgData name="Inga Chernova" userId="S::chernovi@arcada.fi::b7d99ea0-5f80-4500-a5cf-e2356d7084c5" providerId="AD" clId="Web-{27671C59-3262-EDDF-AF82-217ECF6BA998}" dt="2026-08-24T11:09:14.849" v="200" actId="20577"/>
          <ac:spMkLst>
            <pc:docMk/>
            <pc:sldMk cId="538861493" sldId="303"/>
            <ac:spMk id="6" creationId="{BD813749-6BB4-4858-B334-18BA9C2799AB}"/>
          </ac:spMkLst>
        </pc:spChg>
        <pc:picChg chg="mod">
          <ac:chgData name="Inga Chernova" userId="S::chernovi@arcada.fi::b7d99ea0-5f80-4500-a5cf-e2356d7084c5" providerId="AD" clId="Web-{27671C59-3262-EDDF-AF82-217ECF6BA998}" dt="2026-08-24T11:09:27.381" v="201" actId="1076"/>
          <ac:picMkLst>
            <pc:docMk/>
            <pc:sldMk cId="538861493" sldId="303"/>
            <ac:picMk id="3" creationId="{48C5CB2D-B670-CE41-0E62-57C067C3C462}"/>
          </ac:picMkLst>
        </pc:picChg>
      </pc:sldChg>
      <pc:sldChg chg="modSp add">
        <pc:chgData name="Inga Chernova" userId="S::chernovi@arcada.fi::b7d99ea0-5f80-4500-a5cf-e2356d7084c5" providerId="AD" clId="Web-{27671C59-3262-EDDF-AF82-217ECF6BA998}" dt="2026-08-24T11:17:11.387" v="225" actId="20577"/>
        <pc:sldMkLst>
          <pc:docMk/>
          <pc:sldMk cId="1722593210" sldId="316"/>
        </pc:sldMkLst>
        <pc:spChg chg="mod">
          <ac:chgData name="Inga Chernova" userId="S::chernovi@arcada.fi::b7d99ea0-5f80-4500-a5cf-e2356d7084c5" providerId="AD" clId="Web-{27671C59-3262-EDDF-AF82-217ECF6BA998}" dt="2026-08-24T11:17:11.387" v="225" actId="20577"/>
          <ac:spMkLst>
            <pc:docMk/>
            <pc:sldMk cId="1722593210" sldId="316"/>
            <ac:spMk id="7" creationId="{24289FE2-2039-1FC2-F0E3-94C5B9150FA6}"/>
          </ac:spMkLst>
        </pc:spChg>
        <pc:picChg chg="mod">
          <ac:chgData name="Inga Chernova" userId="S::chernovi@arcada.fi::b7d99ea0-5f80-4500-a5cf-e2356d7084c5" providerId="AD" clId="Web-{27671C59-3262-EDDF-AF82-217ECF6BA998}" dt="2026-08-24T10:53:02.743" v="49" actId="1076"/>
          <ac:picMkLst>
            <pc:docMk/>
            <pc:sldMk cId="1722593210" sldId="316"/>
            <ac:picMk id="8" creationId="{7E551FD5-71AA-376F-0615-28D521B9550A}"/>
          </ac:picMkLst>
        </pc:picChg>
      </pc:sldChg>
      <pc:sldChg chg="modSp add">
        <pc:chgData name="Inga Chernova" userId="S::chernovi@arcada.fi::b7d99ea0-5f80-4500-a5cf-e2356d7084c5" providerId="AD" clId="Web-{27671C59-3262-EDDF-AF82-217ECF6BA998}" dt="2026-08-24T11:15:17.979" v="217" actId="1076"/>
        <pc:sldMkLst>
          <pc:docMk/>
          <pc:sldMk cId="779536180" sldId="318"/>
        </pc:sldMkLst>
        <pc:spChg chg="mod">
          <ac:chgData name="Inga Chernova" userId="S::chernovi@arcada.fi::b7d99ea0-5f80-4500-a5cf-e2356d7084c5" providerId="AD" clId="Web-{27671C59-3262-EDDF-AF82-217ECF6BA998}" dt="2026-08-24T11:15:10.838" v="216" actId="14100"/>
          <ac:spMkLst>
            <pc:docMk/>
            <pc:sldMk cId="779536180" sldId="318"/>
            <ac:spMk id="9" creationId="{11C0149F-8C46-145E-EF41-878722D7B8CA}"/>
          </ac:spMkLst>
        </pc:spChg>
      </pc:sldChg>
      <pc:sldChg chg="modSp add mod modShow">
        <pc:chgData name="Inga Chernova" userId="S::chernovi@arcada.fi::b7d99ea0-5f80-4500-a5cf-e2356d7084c5" providerId="AD" clId="Web-{27671C59-3262-EDDF-AF82-217ECF6BA998}" dt="2026-08-24T11:08:48.552" v="197" actId="20577"/>
        <pc:sldMkLst>
          <pc:docMk/>
          <pc:sldMk cId="2711877823" sldId="319"/>
        </pc:sldMkLst>
        <pc:spChg chg="mod">
          <ac:chgData name="Inga Chernova" userId="S::chernovi@arcada.fi::b7d99ea0-5f80-4500-a5cf-e2356d7084c5" providerId="AD" clId="Web-{27671C59-3262-EDDF-AF82-217ECF6BA998}" dt="2026-08-24T11:08:48.552" v="197" actId="20577"/>
          <ac:spMkLst>
            <pc:docMk/>
            <pc:sldMk cId="2711877823" sldId="319"/>
            <ac:spMk id="2" creationId="{4A5C709B-7E94-4A2D-AA71-9FDC47A10861}"/>
          </ac:spMkLst>
        </pc:spChg>
      </pc:sldChg>
      <pc:sldChg chg="addSp delSp modSp add">
        <pc:chgData name="Inga Chernova" userId="S::chernovi@arcada.fi::b7d99ea0-5f80-4500-a5cf-e2356d7084c5" providerId="AD" clId="Web-{27671C59-3262-EDDF-AF82-217ECF6BA998}" dt="2026-08-24T11:10:46.241" v="204" actId="20577"/>
        <pc:sldMkLst>
          <pc:docMk/>
          <pc:sldMk cId="2960193382" sldId="322"/>
        </pc:sldMkLst>
        <pc:spChg chg="mod">
          <ac:chgData name="Inga Chernova" userId="S::chernovi@arcada.fi::b7d99ea0-5f80-4500-a5cf-e2356d7084c5" providerId="AD" clId="Web-{27671C59-3262-EDDF-AF82-217ECF6BA998}" dt="2026-08-24T11:00:29.483" v="94" actId="20577"/>
          <ac:spMkLst>
            <pc:docMk/>
            <pc:sldMk cId="2960193382" sldId="322"/>
            <ac:spMk id="2" creationId="{4A5C709B-7E94-4A2D-AA71-9FDC47A10861}"/>
          </ac:spMkLst>
        </pc:spChg>
        <pc:spChg chg="add mod">
          <ac:chgData name="Inga Chernova" userId="S::chernovi@arcada.fi::b7d99ea0-5f80-4500-a5cf-e2356d7084c5" providerId="AD" clId="Web-{27671C59-3262-EDDF-AF82-217ECF6BA998}" dt="2026-08-24T11:05:36.409" v="152" actId="1076"/>
          <ac:spMkLst>
            <pc:docMk/>
            <pc:sldMk cId="2960193382" sldId="322"/>
            <ac:spMk id="4" creationId="{3692FA0F-3D03-79D4-37B4-D7C15B01E7A7}"/>
          </ac:spMkLst>
        </pc:spChg>
        <pc:spChg chg="add mod">
          <ac:chgData name="Inga Chernova" userId="S::chernovi@arcada.fi::b7d99ea0-5f80-4500-a5cf-e2356d7084c5" providerId="AD" clId="Web-{27671C59-3262-EDDF-AF82-217ECF6BA998}" dt="2026-08-24T11:06:40.503" v="173" actId="20577"/>
          <ac:spMkLst>
            <pc:docMk/>
            <pc:sldMk cId="2960193382" sldId="322"/>
            <ac:spMk id="5" creationId="{08000452-AB94-DE1E-482E-308D375EB7FF}"/>
          </ac:spMkLst>
        </pc:spChg>
        <pc:spChg chg="mod">
          <ac:chgData name="Inga Chernova" userId="S::chernovi@arcada.fi::b7d99ea0-5f80-4500-a5cf-e2356d7084c5" providerId="AD" clId="Web-{27671C59-3262-EDDF-AF82-217ECF6BA998}" dt="2026-08-24T11:07:45.473" v="174" actId="1076"/>
          <ac:spMkLst>
            <pc:docMk/>
            <pc:sldMk cId="2960193382" sldId="322"/>
            <ac:spMk id="12" creationId="{ADCFD8DA-8B8B-E07D-95A3-33F1B145BAFF}"/>
          </ac:spMkLst>
        </pc:spChg>
        <pc:spChg chg="mod">
          <ac:chgData name="Inga Chernova" userId="S::chernovi@arcada.fi::b7d99ea0-5f80-4500-a5cf-e2356d7084c5" providerId="AD" clId="Web-{27671C59-3262-EDDF-AF82-217ECF6BA998}" dt="2026-08-24T11:04:26.908" v="127" actId="1076"/>
          <ac:spMkLst>
            <pc:docMk/>
            <pc:sldMk cId="2960193382" sldId="322"/>
            <ac:spMk id="13" creationId="{707DD3D6-74BE-E887-A9DC-335AB19B4C82}"/>
          </ac:spMkLst>
        </pc:spChg>
        <pc:spChg chg="mod">
          <ac:chgData name="Inga Chernova" userId="S::chernovi@arcada.fi::b7d99ea0-5f80-4500-a5cf-e2356d7084c5" providerId="AD" clId="Web-{27671C59-3262-EDDF-AF82-217ECF6BA998}" dt="2026-08-24T11:10:46.241" v="204" actId="20577"/>
          <ac:spMkLst>
            <pc:docMk/>
            <pc:sldMk cId="2960193382" sldId="322"/>
            <ac:spMk id="14" creationId="{7F5AEDCD-645E-B8D6-D068-54F1C1B33DE6}"/>
          </ac:spMkLst>
        </pc:spChg>
        <pc:spChg chg="mod">
          <ac:chgData name="Inga Chernova" userId="S::chernovi@arcada.fi::b7d99ea0-5f80-4500-a5cf-e2356d7084c5" providerId="AD" clId="Web-{27671C59-3262-EDDF-AF82-217ECF6BA998}" dt="2026-08-24T11:08:18.676" v="192" actId="1076"/>
          <ac:spMkLst>
            <pc:docMk/>
            <pc:sldMk cId="2960193382" sldId="322"/>
            <ac:spMk id="15" creationId="{BFE33CCE-5E99-0E19-17DB-B030A32E216E}"/>
          </ac:spMkLst>
        </pc:spChg>
        <pc:picChg chg="add mod">
          <ac:chgData name="Inga Chernova" userId="S::chernovi@arcada.fi::b7d99ea0-5f80-4500-a5cf-e2356d7084c5" providerId="AD" clId="Web-{27671C59-3262-EDDF-AF82-217ECF6BA998}" dt="2026-08-24T11:08:28.755" v="193" actId="1076"/>
          <ac:picMkLst>
            <pc:docMk/>
            <pc:sldMk cId="2960193382" sldId="322"/>
            <ac:picMk id="3" creationId="{4E5B5467-1E58-7FB3-FB7F-8AA7D4E5F081}"/>
          </ac:picMkLst>
        </pc:picChg>
      </pc:sldChg>
      <pc:sldChg chg="add mod modShow">
        <pc:chgData name="Inga Chernova" userId="S::chernovi@arcada.fi::b7d99ea0-5f80-4500-a5cf-e2356d7084c5" providerId="AD" clId="Web-{27671C59-3262-EDDF-AF82-217ECF6BA998}" dt="2026-08-24T10:54:35.369" v="77"/>
        <pc:sldMkLst>
          <pc:docMk/>
          <pc:sldMk cId="323710536" sldId="442"/>
        </pc:sldMkLst>
      </pc:sldChg>
      <pc:sldMasterChg chg="addSldLayout">
        <pc:chgData name="Inga Chernova" userId="S::chernovi@arcada.fi::b7d99ea0-5f80-4500-a5cf-e2356d7084c5" providerId="AD" clId="Web-{27671C59-3262-EDDF-AF82-217ECF6BA998}" dt="2026-08-24T10:54:04.994" v="53"/>
        <pc:sldMasterMkLst>
          <pc:docMk/>
          <pc:sldMasterMk cId="85090413" sldId="2147483660"/>
        </pc:sldMasterMkLst>
        <pc:sldLayoutChg chg="add">
          <pc:chgData name="Inga Chernova" userId="S::chernovi@arcada.fi::b7d99ea0-5f80-4500-a5cf-e2356d7084c5" providerId="AD" clId="Web-{27671C59-3262-EDDF-AF82-217ECF6BA998}" dt="2026-08-24T10:52:49.665" v="46"/>
          <pc:sldLayoutMkLst>
            <pc:docMk/>
            <pc:sldMasterMk cId="85090413" sldId="2147483660"/>
            <pc:sldLayoutMk cId="1677311405" sldId="2147483746"/>
          </pc:sldLayoutMkLst>
        </pc:sldLayoutChg>
        <pc:sldLayoutChg chg="add">
          <pc:chgData name="Inga Chernova" userId="S::chernovi@arcada.fi::b7d99ea0-5f80-4500-a5cf-e2356d7084c5" providerId="AD" clId="Web-{27671C59-3262-EDDF-AF82-217ECF6BA998}" dt="2026-08-24T10:54:04.994" v="53"/>
          <pc:sldLayoutMkLst>
            <pc:docMk/>
            <pc:sldMasterMk cId="85090413" sldId="2147483660"/>
            <pc:sldLayoutMk cId="541577158" sldId="2147483747"/>
          </pc:sldLayoutMkLst>
        </pc:sldLayoutChg>
      </pc:sldMasterChg>
    </pc:docChg>
  </pc:docChgLst>
  <pc:docChgLst>
    <pc:chgData name="Inga Chernova" userId="S::chernovi@arcada.fi::b7d99ea0-5f80-4500-a5cf-e2356d7084c5" providerId="AD" clId="Web-{96EE22F9-6478-D6E1-46E4-E72ADEC581AA}"/>
    <pc:docChg chg="modSld">
      <pc:chgData name="Inga Chernova" userId="S::chernovi@arcada.fi::b7d99ea0-5f80-4500-a5cf-e2356d7084c5" providerId="AD" clId="Web-{96EE22F9-6478-D6E1-46E4-E72ADEC581AA}" dt="2026-08-25T10:26:08.516" v="2" actId="14100"/>
      <pc:docMkLst>
        <pc:docMk/>
      </pc:docMkLst>
      <pc:sldChg chg="addSp delSp modSp">
        <pc:chgData name="Inga Chernova" userId="S::chernovi@arcada.fi::b7d99ea0-5f80-4500-a5cf-e2356d7084c5" providerId="AD" clId="Web-{96EE22F9-6478-D6E1-46E4-E72ADEC581AA}" dt="2026-08-25T10:26:08.516" v="2" actId="14100"/>
        <pc:sldMkLst>
          <pc:docMk/>
          <pc:sldMk cId="779536180" sldId="318"/>
        </pc:sldMkLst>
        <pc:spChg chg="add del mod">
          <ac:chgData name="Inga Chernova" userId="S::chernovi@arcada.fi::b7d99ea0-5f80-4500-a5cf-e2356d7084c5" providerId="AD" clId="Web-{96EE22F9-6478-D6E1-46E4-E72ADEC581AA}" dt="2026-08-25T10:26:00.298" v="1"/>
          <ac:spMkLst>
            <pc:docMk/>
            <pc:sldMk cId="779536180" sldId="318"/>
            <ac:spMk id="4" creationId="{6D7319FE-A850-8CA3-79C8-63BF7B996A19}"/>
          </ac:spMkLst>
        </pc:spChg>
        <pc:picChg chg="add mod ord">
          <ac:chgData name="Inga Chernova" userId="S::chernovi@arcada.fi::b7d99ea0-5f80-4500-a5cf-e2356d7084c5" providerId="AD" clId="Web-{96EE22F9-6478-D6E1-46E4-E72ADEC581AA}" dt="2026-08-25T10:26:08.516" v="2" actId="14100"/>
          <ac:picMkLst>
            <pc:docMk/>
            <pc:sldMk cId="779536180" sldId="318"/>
            <ac:picMk id="5" creationId="{BC756EEC-02ED-A750-38FE-ED9C9A38BA5E}"/>
          </ac:picMkLst>
        </pc:picChg>
        <pc:picChg chg="del">
          <ac:chgData name="Inga Chernova" userId="S::chernovi@arcada.fi::b7d99ea0-5f80-4500-a5cf-e2356d7084c5" providerId="AD" clId="Web-{96EE22F9-6478-D6E1-46E4-E72ADEC581AA}" dt="2026-08-25T10:24:31.795" v="0"/>
          <ac:picMkLst>
            <pc:docMk/>
            <pc:sldMk cId="779536180" sldId="318"/>
            <ac:picMk id="7" creationId="{2C4BEF6A-6E03-8F11-6244-6B3CDE5F9518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mailto:vagledning@arcada.fi" TargetMode="External"/><Relationship Id="rId1" Type="http://schemas.openxmlformats.org/officeDocument/2006/relationships/hyperlink" Target="mailto:firstname.efternamn@arcada.fi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ada.fi/en/cooperation-and-services/services/career-centre" TargetMode="External"/><Relationship Id="rId7" Type="http://schemas.openxmlformats.org/officeDocument/2006/relationships/hyperlink" Target="https://www.yths.fi/en/frontpage/" TargetMode="External"/><Relationship Id="rId2" Type="http://schemas.openxmlformats.org/officeDocument/2006/relationships/hyperlink" Target="https://www.tuudo.fi/en/" TargetMode="External"/><Relationship Id="rId1" Type="http://schemas.openxmlformats.org/officeDocument/2006/relationships/hyperlink" Target="https://start.arcada.fi/en/new-student" TargetMode="External"/><Relationship Id="rId6" Type="http://schemas.openxmlformats.org/officeDocument/2006/relationships/hyperlink" Target="http://www.sveps.fi/" TargetMode="External"/><Relationship Id="rId5" Type="http://schemas.openxmlformats.org/officeDocument/2006/relationships/hyperlink" Target="https://arcada.finna.fi/?lng=en-gb" TargetMode="External"/><Relationship Id="rId4" Type="http://schemas.openxmlformats.org/officeDocument/2006/relationships/hyperlink" Target="https://arcada.jobteaser.com/en/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mailto:vagledning@arcada.fi" TargetMode="External"/><Relationship Id="rId1" Type="http://schemas.openxmlformats.org/officeDocument/2006/relationships/hyperlink" Target="mailto:firstname.efternamn@arcada.fi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ada.fi/en/cooperation-and-services/services/career-centre" TargetMode="External"/><Relationship Id="rId7" Type="http://schemas.openxmlformats.org/officeDocument/2006/relationships/hyperlink" Target="https://www.yths.fi/en/frontpage/" TargetMode="External"/><Relationship Id="rId2" Type="http://schemas.openxmlformats.org/officeDocument/2006/relationships/hyperlink" Target="https://www.tuudo.fi/en/" TargetMode="External"/><Relationship Id="rId1" Type="http://schemas.openxmlformats.org/officeDocument/2006/relationships/hyperlink" Target="https://start.arcada.fi/en/new-student" TargetMode="External"/><Relationship Id="rId6" Type="http://schemas.openxmlformats.org/officeDocument/2006/relationships/hyperlink" Target="http://www.sveps.fi/" TargetMode="External"/><Relationship Id="rId5" Type="http://schemas.openxmlformats.org/officeDocument/2006/relationships/hyperlink" Target="https://arcada.finna.fi/?lng=en-gb" TargetMode="External"/><Relationship Id="rId4" Type="http://schemas.openxmlformats.org/officeDocument/2006/relationships/hyperlink" Target="https://arcada.jobteaser.com/en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#1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37EC85-1CB7-4E94-903D-EA662F451961}" type="doc">
      <dgm:prSet loTypeId="urn:microsoft.com/office/officeart/2005/8/layout/list1" loCatId="list" qsTypeId="urn:microsoft.com/office/officeart/2005/8/quickstyle/simple2#1" qsCatId="simple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1CC3743D-1E5A-4F45-9B61-0771B63F3986}">
      <dgm:prSet/>
      <dgm:spPr/>
      <dgm:t>
        <a:bodyPr/>
        <a:lstStyle/>
        <a:p>
          <a:r>
            <a:rPr lang="sv-FI"/>
            <a:t>C</a:t>
          </a:r>
          <a:r>
            <a:rPr lang="en-SE"/>
            <a:t>o</a:t>
          </a:r>
          <a:r>
            <a:rPr lang="sv-FI"/>
            <a:t>u</a:t>
          </a:r>
          <a:r>
            <a:rPr lang="en-SE"/>
            <a:t>n</a:t>
          </a:r>
          <a:r>
            <a:rPr lang="sv-FI"/>
            <a:t>s</a:t>
          </a:r>
          <a:r>
            <a:rPr lang="en-SE"/>
            <a:t>e</a:t>
          </a:r>
          <a:r>
            <a:rPr lang="sv-FI"/>
            <a:t>l</a:t>
          </a:r>
          <a:r>
            <a:rPr lang="en-SE"/>
            <a:t>l</a:t>
          </a:r>
          <a:r>
            <a:rPr lang="sv-FI"/>
            <a:t>i</a:t>
          </a:r>
          <a:r>
            <a:rPr lang="en-SE"/>
            <a:t>n</a:t>
          </a:r>
          <a:r>
            <a:rPr lang="sv-FI"/>
            <a:t>g</a:t>
          </a:r>
          <a:r>
            <a:rPr lang="en-SE"/>
            <a:t> </a:t>
          </a:r>
          <a:r>
            <a:rPr lang="sv-FI"/>
            <a:t>f</a:t>
          </a:r>
          <a:r>
            <a:rPr lang="en-SE"/>
            <a:t>o</a:t>
          </a:r>
          <a:r>
            <a:rPr lang="sv-FI"/>
            <a:t>r</a:t>
          </a:r>
          <a:r>
            <a:rPr lang="en-SE"/>
            <a:t> </a:t>
          </a:r>
          <a:r>
            <a:rPr lang="sv-FI"/>
            <a:t>s</a:t>
          </a:r>
          <a:r>
            <a:rPr lang="en-SE"/>
            <a:t>t</a:t>
          </a:r>
          <a:r>
            <a:rPr lang="sv-FI"/>
            <a:t>u</a:t>
          </a:r>
          <a:r>
            <a:rPr lang="en-SE"/>
            <a:t>d</a:t>
          </a:r>
          <a:r>
            <a:rPr lang="sv-FI"/>
            <a:t>y</a:t>
          </a:r>
          <a:r>
            <a:rPr lang="en-SE"/>
            <a:t>i</a:t>
          </a:r>
          <a:r>
            <a:rPr lang="sv-FI"/>
            <a:t>n</a:t>
          </a:r>
          <a:r>
            <a:rPr lang="en-SE"/>
            <a:t>g</a:t>
          </a:r>
          <a:endParaRPr lang="en-US"/>
        </a:p>
      </dgm:t>
    </dgm:pt>
    <dgm:pt modelId="{80E1AD14-250B-488D-84D3-7A626FEB0B83}" type="parTrans" cxnId="{A02729FA-B4CF-4EF8-8CEA-919C4AC52D2D}">
      <dgm:prSet/>
      <dgm:spPr/>
      <dgm:t>
        <a:bodyPr/>
        <a:lstStyle/>
        <a:p>
          <a:endParaRPr lang="en-US"/>
        </a:p>
      </dgm:t>
    </dgm:pt>
    <dgm:pt modelId="{F4B40928-9EFA-4AD2-AA8B-9D2A317E69A4}" type="sibTrans" cxnId="{A02729FA-B4CF-4EF8-8CEA-919C4AC52D2D}">
      <dgm:prSet/>
      <dgm:spPr/>
      <dgm:t>
        <a:bodyPr/>
        <a:lstStyle/>
        <a:p>
          <a:endParaRPr lang="en-US"/>
        </a:p>
      </dgm:t>
    </dgm:pt>
    <dgm:pt modelId="{EB13918C-164A-4CC8-BF84-B05066A6EC42}">
      <dgm:prSet/>
      <dgm:spPr/>
      <dgm:t>
        <a:bodyPr/>
        <a:lstStyle/>
        <a:p>
          <a:r>
            <a:rPr lang="en-US"/>
            <a:t>How can I get my studies done?</a:t>
          </a:r>
        </a:p>
      </dgm:t>
    </dgm:pt>
    <dgm:pt modelId="{705358BB-E626-49BF-A15A-69077D6FEA26}" type="parTrans" cxnId="{13D85E11-EF47-471F-A14A-74898F40D8E9}">
      <dgm:prSet/>
      <dgm:spPr/>
      <dgm:t>
        <a:bodyPr/>
        <a:lstStyle/>
        <a:p>
          <a:endParaRPr lang="en-US"/>
        </a:p>
      </dgm:t>
    </dgm:pt>
    <dgm:pt modelId="{CE8A5679-33BD-466B-8564-3E40D681803D}" type="sibTrans" cxnId="{13D85E11-EF47-471F-A14A-74898F40D8E9}">
      <dgm:prSet/>
      <dgm:spPr/>
      <dgm:t>
        <a:bodyPr/>
        <a:lstStyle/>
        <a:p>
          <a:endParaRPr lang="en-US"/>
        </a:p>
      </dgm:t>
    </dgm:pt>
    <dgm:pt modelId="{386E3C57-F751-499C-858A-1258ABCE3650}">
      <dgm:prSet/>
      <dgm:spPr/>
      <dgm:t>
        <a:bodyPr/>
        <a:lstStyle/>
        <a:p>
          <a:r>
            <a:rPr lang="en-US"/>
            <a:t>“I do not understand anything” – who can I talk to?</a:t>
          </a:r>
        </a:p>
      </dgm:t>
    </dgm:pt>
    <dgm:pt modelId="{00EC291C-31DE-4276-82EF-950E334460FB}" type="parTrans" cxnId="{4985F563-E547-4674-BDB2-81F988F15B9D}">
      <dgm:prSet/>
      <dgm:spPr/>
      <dgm:t>
        <a:bodyPr/>
        <a:lstStyle/>
        <a:p>
          <a:endParaRPr lang="en-US"/>
        </a:p>
      </dgm:t>
    </dgm:pt>
    <dgm:pt modelId="{2239464E-0A28-4275-B3C5-D8CF704AAB80}" type="sibTrans" cxnId="{4985F563-E547-4674-BDB2-81F988F15B9D}">
      <dgm:prSet/>
      <dgm:spPr/>
      <dgm:t>
        <a:bodyPr/>
        <a:lstStyle/>
        <a:p>
          <a:endParaRPr lang="en-US"/>
        </a:p>
      </dgm:t>
    </dgm:pt>
    <dgm:pt modelId="{229FAEEA-9880-4C7B-8B21-5EEDDE78613E}">
      <dgm:prSet/>
      <dgm:spPr/>
      <dgm:t>
        <a:bodyPr/>
        <a:lstStyle/>
        <a:p>
          <a:r>
            <a:rPr lang="sv-FI" err="1"/>
            <a:t>How</a:t>
          </a:r>
          <a:r>
            <a:rPr lang="sv-FI"/>
            <a:t> </a:t>
          </a:r>
          <a:r>
            <a:rPr lang="sv-FI" err="1"/>
            <a:t>can</a:t>
          </a:r>
          <a:r>
            <a:rPr lang="sv-FI"/>
            <a:t> I </a:t>
          </a:r>
          <a:r>
            <a:rPr lang="sv-FI" err="1"/>
            <a:t>improve</a:t>
          </a:r>
          <a:r>
            <a:rPr lang="sv-FI"/>
            <a:t> my s</a:t>
          </a:r>
          <a:r>
            <a:rPr lang="en-SE"/>
            <a:t>t</a:t>
          </a:r>
          <a:r>
            <a:rPr lang="sv-FI"/>
            <a:t>u</a:t>
          </a:r>
          <a:r>
            <a:rPr lang="en-SE"/>
            <a:t>d</a:t>
          </a:r>
          <a:r>
            <a:rPr lang="sv-FI"/>
            <a:t>y</a:t>
          </a:r>
          <a:r>
            <a:rPr lang="en-SE"/>
            <a:t> </a:t>
          </a:r>
          <a:r>
            <a:rPr lang="sv-FI"/>
            <a:t>t</a:t>
          </a:r>
          <a:r>
            <a:rPr lang="en-SE"/>
            <a:t>e</a:t>
          </a:r>
          <a:r>
            <a:rPr lang="sv-FI"/>
            <a:t>c</a:t>
          </a:r>
          <a:r>
            <a:rPr lang="en-SE"/>
            <a:t>h</a:t>
          </a:r>
          <a:r>
            <a:rPr lang="sv-FI"/>
            <a:t>n</a:t>
          </a:r>
          <a:r>
            <a:rPr lang="en-SE"/>
            <a:t>i</a:t>
          </a:r>
          <a:r>
            <a:rPr lang="sv-FI"/>
            <a:t>q</a:t>
          </a:r>
          <a:r>
            <a:rPr lang="en-SE"/>
            <a:t>u</a:t>
          </a:r>
          <a:r>
            <a:rPr lang="sv-FI"/>
            <a:t>e</a:t>
          </a:r>
          <a:r>
            <a:rPr lang="en-SE"/>
            <a:t>s</a:t>
          </a:r>
          <a:r>
            <a:rPr lang="sv-FI"/>
            <a:t>?</a:t>
          </a:r>
          <a:endParaRPr lang="en-US"/>
        </a:p>
      </dgm:t>
    </dgm:pt>
    <dgm:pt modelId="{8F519DB4-0FFF-4F77-BD2C-68A394270BAD}" type="parTrans" cxnId="{2F08848A-5946-4D2D-B1FA-0A323CD9C8DA}">
      <dgm:prSet/>
      <dgm:spPr/>
      <dgm:t>
        <a:bodyPr/>
        <a:lstStyle/>
        <a:p>
          <a:endParaRPr lang="en-US"/>
        </a:p>
      </dgm:t>
    </dgm:pt>
    <dgm:pt modelId="{583BB080-662B-4454-B592-D8B41CD6EE5E}" type="sibTrans" cxnId="{2F08848A-5946-4D2D-B1FA-0A323CD9C8DA}">
      <dgm:prSet/>
      <dgm:spPr/>
      <dgm:t>
        <a:bodyPr/>
        <a:lstStyle/>
        <a:p>
          <a:endParaRPr lang="en-US"/>
        </a:p>
      </dgm:t>
    </dgm:pt>
    <dgm:pt modelId="{656072AA-EDDB-4BD7-A022-14C63F25F41E}">
      <dgm:prSet/>
      <dgm:spPr/>
      <dgm:t>
        <a:bodyPr/>
        <a:lstStyle/>
        <a:p>
          <a:r>
            <a:rPr lang="en-US"/>
            <a:t>How can I plan my every-day-life and studies better?</a:t>
          </a:r>
        </a:p>
      </dgm:t>
    </dgm:pt>
    <dgm:pt modelId="{80B1ED1D-39C2-413A-8DD2-F4C9D39B40F4}" type="parTrans" cxnId="{082AA5A9-6329-4788-90CA-8FE5A597AB00}">
      <dgm:prSet/>
      <dgm:spPr/>
      <dgm:t>
        <a:bodyPr/>
        <a:lstStyle/>
        <a:p>
          <a:endParaRPr lang="sv-FI"/>
        </a:p>
      </dgm:t>
    </dgm:pt>
    <dgm:pt modelId="{FA4CC4B2-F4EF-44DC-A9F3-B59956A40058}" type="sibTrans" cxnId="{082AA5A9-6329-4788-90CA-8FE5A597AB00}">
      <dgm:prSet/>
      <dgm:spPr/>
      <dgm:t>
        <a:bodyPr/>
        <a:lstStyle/>
        <a:p>
          <a:endParaRPr lang="sv-FI"/>
        </a:p>
      </dgm:t>
    </dgm:pt>
    <dgm:pt modelId="{F95617F3-C116-4AB2-B185-9C7714331134}">
      <dgm:prSet/>
      <dgm:spPr/>
      <dgm:t>
        <a:bodyPr/>
        <a:lstStyle/>
        <a:p>
          <a:endParaRPr lang="en-US"/>
        </a:p>
      </dgm:t>
    </dgm:pt>
    <dgm:pt modelId="{4FE834E3-FD43-4D71-97DA-BBC39A89754B}" type="parTrans" cxnId="{E1F7DF03-50B4-4D7E-AC3D-73331F60FBD6}">
      <dgm:prSet/>
      <dgm:spPr/>
      <dgm:t>
        <a:bodyPr/>
        <a:lstStyle/>
        <a:p>
          <a:endParaRPr lang="sv-FI"/>
        </a:p>
      </dgm:t>
    </dgm:pt>
    <dgm:pt modelId="{5E89E811-C1FC-489E-A14B-58491445D0F1}" type="sibTrans" cxnId="{E1F7DF03-50B4-4D7E-AC3D-73331F60FBD6}">
      <dgm:prSet/>
      <dgm:spPr/>
      <dgm:t>
        <a:bodyPr/>
        <a:lstStyle/>
        <a:p>
          <a:endParaRPr lang="sv-FI"/>
        </a:p>
      </dgm:t>
    </dgm:pt>
    <dgm:pt modelId="{B95D94B0-9F83-4FA7-B2E7-1201F1F0C952}">
      <dgm:prSet/>
      <dgm:spPr/>
      <dgm:t>
        <a:bodyPr/>
        <a:lstStyle/>
        <a:p>
          <a:r>
            <a:rPr lang="en-US">
              <a:sym typeface="Wingdings" panose="05000000000000000000" pitchFamily="2" charset="2"/>
            </a:rPr>
            <a:t> Be in contact with Erika Nyström</a:t>
          </a:r>
          <a:endParaRPr lang="en-US"/>
        </a:p>
      </dgm:t>
    </dgm:pt>
    <dgm:pt modelId="{53D0F5FE-177D-4B6E-A5C0-23BC7E3B0556}" type="parTrans" cxnId="{34CB5AB9-E8F1-4401-9C80-B76FF940319B}">
      <dgm:prSet/>
      <dgm:spPr/>
      <dgm:t>
        <a:bodyPr/>
        <a:lstStyle/>
        <a:p>
          <a:endParaRPr lang="sv-FI"/>
        </a:p>
      </dgm:t>
    </dgm:pt>
    <dgm:pt modelId="{26DD3554-9CDA-4868-B541-2F45EFF9245D}" type="sibTrans" cxnId="{34CB5AB9-E8F1-4401-9C80-B76FF940319B}">
      <dgm:prSet/>
      <dgm:spPr/>
      <dgm:t>
        <a:bodyPr/>
        <a:lstStyle/>
        <a:p>
          <a:endParaRPr lang="sv-FI"/>
        </a:p>
      </dgm:t>
    </dgm:pt>
    <dgm:pt modelId="{45CB51B7-58FA-439E-9368-B2C09A0CAA9F}" type="pres">
      <dgm:prSet presAssocID="{FC37EC85-1CB7-4E94-903D-EA662F451961}" presName="linear" presStyleCnt="0">
        <dgm:presLayoutVars>
          <dgm:dir/>
          <dgm:animLvl val="lvl"/>
          <dgm:resizeHandles val="exact"/>
        </dgm:presLayoutVars>
      </dgm:prSet>
      <dgm:spPr/>
    </dgm:pt>
    <dgm:pt modelId="{7AF7D13F-C342-4372-ADCD-2B24585D3AC0}" type="pres">
      <dgm:prSet presAssocID="{1CC3743D-1E5A-4F45-9B61-0771B63F3986}" presName="parentLin" presStyleCnt="0"/>
      <dgm:spPr/>
    </dgm:pt>
    <dgm:pt modelId="{0E868E2E-083D-402E-B511-6E6CC56CAF95}" type="pres">
      <dgm:prSet presAssocID="{1CC3743D-1E5A-4F45-9B61-0771B63F3986}" presName="parentLeftMargin" presStyleLbl="node1" presStyleIdx="0" presStyleCnt="1"/>
      <dgm:spPr/>
    </dgm:pt>
    <dgm:pt modelId="{0DA244F2-97B1-45AC-9ED7-0CE69734F8C0}" type="pres">
      <dgm:prSet presAssocID="{1CC3743D-1E5A-4F45-9B61-0771B63F398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C23B6E7-31BC-49FC-9EF1-FDC76EC02C31}" type="pres">
      <dgm:prSet presAssocID="{1CC3743D-1E5A-4F45-9B61-0771B63F3986}" presName="negativeSpace" presStyleCnt="0"/>
      <dgm:spPr/>
    </dgm:pt>
    <dgm:pt modelId="{3D1D51D2-E853-473E-A598-0A1A4A4B16EE}" type="pres">
      <dgm:prSet presAssocID="{1CC3743D-1E5A-4F45-9B61-0771B63F3986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E1F7DF03-50B4-4D7E-AC3D-73331F60FBD6}" srcId="{1CC3743D-1E5A-4F45-9B61-0771B63F3986}" destId="{F95617F3-C116-4AB2-B185-9C7714331134}" srcOrd="4" destOrd="0" parTransId="{4FE834E3-FD43-4D71-97DA-BBC39A89754B}" sibTransId="{5E89E811-C1FC-489E-A14B-58491445D0F1}"/>
    <dgm:cxn modelId="{6672E40B-1BC7-46E1-B014-9AEB8E6F03B6}" type="presOf" srcId="{1CC3743D-1E5A-4F45-9B61-0771B63F3986}" destId="{0DA244F2-97B1-45AC-9ED7-0CE69734F8C0}" srcOrd="1" destOrd="0" presId="urn:microsoft.com/office/officeart/2005/8/layout/list1"/>
    <dgm:cxn modelId="{13D85E11-EF47-471F-A14A-74898F40D8E9}" srcId="{1CC3743D-1E5A-4F45-9B61-0771B63F3986}" destId="{EB13918C-164A-4CC8-BF84-B05066A6EC42}" srcOrd="0" destOrd="0" parTransId="{705358BB-E626-49BF-A15A-69077D6FEA26}" sibTransId="{CE8A5679-33BD-466B-8564-3E40D681803D}"/>
    <dgm:cxn modelId="{3CA7142B-6172-4647-BF48-65B633D187E7}" type="presOf" srcId="{386E3C57-F751-499C-858A-1258ABCE3650}" destId="{3D1D51D2-E853-473E-A598-0A1A4A4B16EE}" srcOrd="0" destOrd="2" presId="urn:microsoft.com/office/officeart/2005/8/layout/list1"/>
    <dgm:cxn modelId="{47F4F434-4DDC-46C4-9144-4E5C2BD6E1CA}" type="presOf" srcId="{FC37EC85-1CB7-4E94-903D-EA662F451961}" destId="{45CB51B7-58FA-439E-9368-B2C09A0CAA9F}" srcOrd="0" destOrd="0" presId="urn:microsoft.com/office/officeart/2005/8/layout/list1"/>
    <dgm:cxn modelId="{6B77C93F-830A-4D1C-8E9B-6F69EE9D2822}" type="presOf" srcId="{656072AA-EDDB-4BD7-A022-14C63F25F41E}" destId="{3D1D51D2-E853-473E-A598-0A1A4A4B16EE}" srcOrd="0" destOrd="1" presId="urn:microsoft.com/office/officeart/2005/8/layout/list1"/>
    <dgm:cxn modelId="{61A10540-BC54-4BEE-BEDB-C5EC0DB20685}" type="presOf" srcId="{EB13918C-164A-4CC8-BF84-B05066A6EC42}" destId="{3D1D51D2-E853-473E-A598-0A1A4A4B16EE}" srcOrd="0" destOrd="0" presId="urn:microsoft.com/office/officeart/2005/8/layout/list1"/>
    <dgm:cxn modelId="{4985F563-E547-4674-BDB2-81F988F15B9D}" srcId="{1CC3743D-1E5A-4F45-9B61-0771B63F3986}" destId="{386E3C57-F751-499C-858A-1258ABCE3650}" srcOrd="2" destOrd="0" parTransId="{00EC291C-31DE-4276-82EF-950E334460FB}" sibTransId="{2239464E-0A28-4275-B3C5-D8CF704AAB80}"/>
    <dgm:cxn modelId="{85408B4B-BAF7-46C3-8246-556FFC6AC1E7}" type="presOf" srcId="{229FAEEA-9880-4C7B-8B21-5EEDDE78613E}" destId="{3D1D51D2-E853-473E-A598-0A1A4A4B16EE}" srcOrd="0" destOrd="3" presId="urn:microsoft.com/office/officeart/2005/8/layout/list1"/>
    <dgm:cxn modelId="{08317279-2E1A-48A4-82AC-7233C5EE2FD0}" type="presOf" srcId="{F95617F3-C116-4AB2-B185-9C7714331134}" destId="{3D1D51D2-E853-473E-A598-0A1A4A4B16EE}" srcOrd="0" destOrd="4" presId="urn:microsoft.com/office/officeart/2005/8/layout/list1"/>
    <dgm:cxn modelId="{2F08848A-5946-4D2D-B1FA-0A323CD9C8DA}" srcId="{1CC3743D-1E5A-4F45-9B61-0771B63F3986}" destId="{229FAEEA-9880-4C7B-8B21-5EEDDE78613E}" srcOrd="3" destOrd="0" parTransId="{8F519DB4-0FFF-4F77-BD2C-68A394270BAD}" sibTransId="{583BB080-662B-4454-B592-D8B41CD6EE5E}"/>
    <dgm:cxn modelId="{082AA5A9-6329-4788-90CA-8FE5A597AB00}" srcId="{1CC3743D-1E5A-4F45-9B61-0771B63F3986}" destId="{656072AA-EDDB-4BD7-A022-14C63F25F41E}" srcOrd="1" destOrd="0" parTransId="{80B1ED1D-39C2-413A-8DD2-F4C9D39B40F4}" sibTransId="{FA4CC4B2-F4EF-44DC-A9F3-B59956A40058}"/>
    <dgm:cxn modelId="{55ED6EB9-1222-4467-BF5B-69F55096C94E}" type="presOf" srcId="{B95D94B0-9F83-4FA7-B2E7-1201F1F0C952}" destId="{3D1D51D2-E853-473E-A598-0A1A4A4B16EE}" srcOrd="0" destOrd="5" presId="urn:microsoft.com/office/officeart/2005/8/layout/list1"/>
    <dgm:cxn modelId="{34CB5AB9-E8F1-4401-9C80-B76FF940319B}" srcId="{1CC3743D-1E5A-4F45-9B61-0771B63F3986}" destId="{B95D94B0-9F83-4FA7-B2E7-1201F1F0C952}" srcOrd="5" destOrd="0" parTransId="{53D0F5FE-177D-4B6E-A5C0-23BC7E3B0556}" sibTransId="{26DD3554-9CDA-4868-B541-2F45EFF9245D}"/>
    <dgm:cxn modelId="{1A7D94BC-C8B5-4EEE-8E62-2962CC49CA1A}" type="presOf" srcId="{1CC3743D-1E5A-4F45-9B61-0771B63F3986}" destId="{0E868E2E-083D-402E-B511-6E6CC56CAF95}" srcOrd="0" destOrd="0" presId="urn:microsoft.com/office/officeart/2005/8/layout/list1"/>
    <dgm:cxn modelId="{A02729FA-B4CF-4EF8-8CEA-919C4AC52D2D}" srcId="{FC37EC85-1CB7-4E94-903D-EA662F451961}" destId="{1CC3743D-1E5A-4F45-9B61-0771B63F3986}" srcOrd="0" destOrd="0" parTransId="{80E1AD14-250B-488D-84D3-7A626FEB0B83}" sibTransId="{F4B40928-9EFA-4AD2-AA8B-9D2A317E69A4}"/>
    <dgm:cxn modelId="{BBCD8904-6EA3-4EA6-8D63-C671B48F8BBD}" type="presParOf" srcId="{45CB51B7-58FA-439E-9368-B2C09A0CAA9F}" destId="{7AF7D13F-C342-4372-ADCD-2B24585D3AC0}" srcOrd="0" destOrd="0" presId="urn:microsoft.com/office/officeart/2005/8/layout/list1"/>
    <dgm:cxn modelId="{ABA6158C-C8B1-48A9-9F5A-0D0907890D06}" type="presParOf" srcId="{7AF7D13F-C342-4372-ADCD-2B24585D3AC0}" destId="{0E868E2E-083D-402E-B511-6E6CC56CAF95}" srcOrd="0" destOrd="0" presId="urn:microsoft.com/office/officeart/2005/8/layout/list1"/>
    <dgm:cxn modelId="{26044E42-59C0-4ECD-A975-417817441817}" type="presParOf" srcId="{7AF7D13F-C342-4372-ADCD-2B24585D3AC0}" destId="{0DA244F2-97B1-45AC-9ED7-0CE69734F8C0}" srcOrd="1" destOrd="0" presId="urn:microsoft.com/office/officeart/2005/8/layout/list1"/>
    <dgm:cxn modelId="{18D10414-6636-45C8-858D-2E5BE12EEE99}" type="presParOf" srcId="{45CB51B7-58FA-439E-9368-B2C09A0CAA9F}" destId="{EC23B6E7-31BC-49FC-9EF1-FDC76EC02C31}" srcOrd="1" destOrd="0" presId="urn:microsoft.com/office/officeart/2005/8/layout/list1"/>
    <dgm:cxn modelId="{82A1AA75-FFC1-4EC4-9510-7E849F75E204}" type="presParOf" srcId="{45CB51B7-58FA-439E-9368-B2C09A0CAA9F}" destId="{3D1D51D2-E853-473E-A598-0A1A4A4B16E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2A2A9B-F709-47E4-BA88-2E53D431561F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D705ADE-1C97-4186-A39E-5E29132CEDFF}">
      <dgm:prSet/>
      <dgm:spPr/>
      <dgm:t>
        <a:bodyPr/>
        <a:lstStyle/>
        <a:p>
          <a:r>
            <a:rPr lang="en-US"/>
            <a:t>Do you have dyslexia, ADHD/ADD or other challenges with studying and need individual study arrangements? </a:t>
          </a:r>
        </a:p>
      </dgm:t>
    </dgm:pt>
    <dgm:pt modelId="{AA20FEA0-422F-47E4-9CE7-2F32AEB6E1C4}" type="parTrans" cxnId="{914AF94D-9ECC-4FC3-82A6-8A0E753F0665}">
      <dgm:prSet/>
      <dgm:spPr/>
      <dgm:t>
        <a:bodyPr/>
        <a:lstStyle/>
        <a:p>
          <a:endParaRPr lang="en-US"/>
        </a:p>
      </dgm:t>
    </dgm:pt>
    <dgm:pt modelId="{007B5C71-918C-4004-8602-EB462E3E0EBE}" type="sibTrans" cxnId="{914AF94D-9ECC-4FC3-82A6-8A0E753F0665}">
      <dgm:prSet/>
      <dgm:spPr/>
      <dgm:t>
        <a:bodyPr/>
        <a:lstStyle/>
        <a:p>
          <a:endParaRPr lang="en-US"/>
        </a:p>
      </dgm:t>
    </dgm:pt>
    <dgm:pt modelId="{BA325998-E01A-498B-9FDA-31118B31BA33}">
      <dgm:prSet/>
      <dgm:spPr/>
      <dgm:t>
        <a:bodyPr/>
        <a:lstStyle/>
        <a:p>
          <a:r>
            <a:rPr lang="en-US" dirty="0"/>
            <a:t>Information about certificates:</a:t>
          </a:r>
          <a:br>
            <a:rPr lang="en-US" dirty="0"/>
          </a:br>
          <a:r>
            <a:rPr lang="en-US" b="1" dirty="0"/>
            <a:t>Thursday 3.9 at 11 online</a:t>
          </a:r>
          <a:br>
            <a:rPr lang="en-US" b="1" dirty="0"/>
          </a:br>
          <a:endParaRPr lang="en-US" dirty="0"/>
        </a:p>
      </dgm:t>
    </dgm:pt>
    <dgm:pt modelId="{31D5A9FD-06E1-4963-BC80-E9C4E89CD1A3}" type="parTrans" cxnId="{A23248D0-A337-4A55-A87D-40B65198E1B1}">
      <dgm:prSet/>
      <dgm:spPr/>
      <dgm:t>
        <a:bodyPr/>
        <a:lstStyle/>
        <a:p>
          <a:endParaRPr lang="en-US"/>
        </a:p>
      </dgm:t>
    </dgm:pt>
    <dgm:pt modelId="{364C398A-299C-49E5-AFCD-76A532005C9B}" type="sibTrans" cxnId="{A23248D0-A337-4A55-A87D-40B65198E1B1}">
      <dgm:prSet/>
      <dgm:spPr/>
      <dgm:t>
        <a:bodyPr/>
        <a:lstStyle/>
        <a:p>
          <a:endParaRPr lang="en-US"/>
        </a:p>
      </dgm:t>
    </dgm:pt>
    <dgm:pt modelId="{F6AFDBE0-648A-492C-AC32-7BED1C4F7CC6}">
      <dgm:prSet/>
      <dgm:spPr/>
      <dgm:t>
        <a:bodyPr/>
        <a:lstStyle/>
        <a:p>
          <a:r>
            <a:rPr lang="en-US"/>
            <a:t>For more information and a link to the online session, please contact maria.hoglund@arcada.fi</a:t>
          </a:r>
        </a:p>
      </dgm:t>
    </dgm:pt>
    <dgm:pt modelId="{9C172B8E-11A8-4997-A6FC-EE9787B50BDB}" type="parTrans" cxnId="{44B77004-F949-4B79-AD4E-F8A69268794A}">
      <dgm:prSet/>
      <dgm:spPr/>
      <dgm:t>
        <a:bodyPr/>
        <a:lstStyle/>
        <a:p>
          <a:endParaRPr lang="en-US"/>
        </a:p>
      </dgm:t>
    </dgm:pt>
    <dgm:pt modelId="{F1C2265B-D4C6-4490-AF26-6CAF4DCA4326}" type="sibTrans" cxnId="{44B77004-F949-4B79-AD4E-F8A69268794A}">
      <dgm:prSet/>
      <dgm:spPr/>
      <dgm:t>
        <a:bodyPr/>
        <a:lstStyle/>
        <a:p>
          <a:endParaRPr lang="en-US"/>
        </a:p>
      </dgm:t>
    </dgm:pt>
    <dgm:pt modelId="{50C23A4C-AA9B-4E7E-9635-D9C90CFD3FF9}" type="pres">
      <dgm:prSet presAssocID="{112A2A9B-F709-47E4-BA88-2E53D431561F}" presName="linear" presStyleCnt="0">
        <dgm:presLayoutVars>
          <dgm:animLvl val="lvl"/>
          <dgm:resizeHandles val="exact"/>
        </dgm:presLayoutVars>
      </dgm:prSet>
      <dgm:spPr/>
    </dgm:pt>
    <dgm:pt modelId="{DD891401-FB18-4D4A-B7D3-8E45B2978CF6}" type="pres">
      <dgm:prSet presAssocID="{6D705ADE-1C97-4186-A39E-5E29132CED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47FFB3C-AF32-46DE-B164-90E36C3554AF}" type="pres">
      <dgm:prSet presAssocID="{007B5C71-918C-4004-8602-EB462E3E0EBE}" presName="spacer" presStyleCnt="0"/>
      <dgm:spPr/>
    </dgm:pt>
    <dgm:pt modelId="{A699F51D-DF36-4E16-A2E9-ED816887689B}" type="pres">
      <dgm:prSet presAssocID="{BA325998-E01A-498B-9FDA-31118B31BA3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5161E25-278A-4BB1-927D-9FA981D0D49C}" type="pres">
      <dgm:prSet presAssocID="{364C398A-299C-49E5-AFCD-76A532005C9B}" presName="spacer" presStyleCnt="0"/>
      <dgm:spPr/>
    </dgm:pt>
    <dgm:pt modelId="{3818129E-D43E-4C2B-A8C7-BF64E8481DE6}" type="pres">
      <dgm:prSet presAssocID="{F6AFDBE0-648A-492C-AC32-7BED1C4F7CC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4B77004-F949-4B79-AD4E-F8A69268794A}" srcId="{112A2A9B-F709-47E4-BA88-2E53D431561F}" destId="{F6AFDBE0-648A-492C-AC32-7BED1C4F7CC6}" srcOrd="2" destOrd="0" parTransId="{9C172B8E-11A8-4997-A6FC-EE9787B50BDB}" sibTransId="{F1C2265B-D4C6-4490-AF26-6CAF4DCA4326}"/>
    <dgm:cxn modelId="{68774E2A-C80A-4A32-9A3D-AB6E76705366}" type="presOf" srcId="{F6AFDBE0-648A-492C-AC32-7BED1C4F7CC6}" destId="{3818129E-D43E-4C2B-A8C7-BF64E8481DE6}" srcOrd="0" destOrd="0" presId="urn:microsoft.com/office/officeart/2005/8/layout/vList2"/>
    <dgm:cxn modelId="{DB4E3E44-41D8-4A89-8AA1-0388397DC97D}" type="presOf" srcId="{BA325998-E01A-498B-9FDA-31118B31BA33}" destId="{A699F51D-DF36-4E16-A2E9-ED816887689B}" srcOrd="0" destOrd="0" presId="urn:microsoft.com/office/officeart/2005/8/layout/vList2"/>
    <dgm:cxn modelId="{914AF94D-9ECC-4FC3-82A6-8A0E753F0665}" srcId="{112A2A9B-F709-47E4-BA88-2E53D431561F}" destId="{6D705ADE-1C97-4186-A39E-5E29132CEDFF}" srcOrd="0" destOrd="0" parTransId="{AA20FEA0-422F-47E4-9CE7-2F32AEB6E1C4}" sibTransId="{007B5C71-918C-4004-8602-EB462E3E0EBE}"/>
    <dgm:cxn modelId="{4E90C7AD-EF13-40E4-A9E4-568B7903B89C}" type="presOf" srcId="{112A2A9B-F709-47E4-BA88-2E53D431561F}" destId="{50C23A4C-AA9B-4E7E-9635-D9C90CFD3FF9}" srcOrd="0" destOrd="0" presId="urn:microsoft.com/office/officeart/2005/8/layout/vList2"/>
    <dgm:cxn modelId="{BDEA2CCF-3A0A-49D8-B010-F09F1D302D76}" type="presOf" srcId="{6D705ADE-1C97-4186-A39E-5E29132CEDFF}" destId="{DD891401-FB18-4D4A-B7D3-8E45B2978CF6}" srcOrd="0" destOrd="0" presId="urn:microsoft.com/office/officeart/2005/8/layout/vList2"/>
    <dgm:cxn modelId="{A23248D0-A337-4A55-A87D-40B65198E1B1}" srcId="{112A2A9B-F709-47E4-BA88-2E53D431561F}" destId="{BA325998-E01A-498B-9FDA-31118B31BA33}" srcOrd="1" destOrd="0" parTransId="{31D5A9FD-06E1-4963-BC80-E9C4E89CD1A3}" sibTransId="{364C398A-299C-49E5-AFCD-76A532005C9B}"/>
    <dgm:cxn modelId="{5F18ED45-99F5-4183-823F-2A8F6F4BCF5E}" type="presParOf" srcId="{50C23A4C-AA9B-4E7E-9635-D9C90CFD3FF9}" destId="{DD891401-FB18-4D4A-B7D3-8E45B2978CF6}" srcOrd="0" destOrd="0" presId="urn:microsoft.com/office/officeart/2005/8/layout/vList2"/>
    <dgm:cxn modelId="{02D86BC3-EFE8-4037-A4B4-0FBA8675976F}" type="presParOf" srcId="{50C23A4C-AA9B-4E7E-9635-D9C90CFD3FF9}" destId="{E47FFB3C-AF32-46DE-B164-90E36C3554AF}" srcOrd="1" destOrd="0" presId="urn:microsoft.com/office/officeart/2005/8/layout/vList2"/>
    <dgm:cxn modelId="{938A4C00-B463-4133-8863-FBD6FE533BAA}" type="presParOf" srcId="{50C23A4C-AA9B-4E7E-9635-D9C90CFD3FF9}" destId="{A699F51D-DF36-4E16-A2E9-ED816887689B}" srcOrd="2" destOrd="0" presId="urn:microsoft.com/office/officeart/2005/8/layout/vList2"/>
    <dgm:cxn modelId="{F293F5B5-46C4-4C65-9579-266EE61C43FD}" type="presParOf" srcId="{50C23A4C-AA9B-4E7E-9635-D9C90CFD3FF9}" destId="{95161E25-278A-4BB1-927D-9FA981D0D49C}" srcOrd="3" destOrd="0" presId="urn:microsoft.com/office/officeart/2005/8/layout/vList2"/>
    <dgm:cxn modelId="{FB3CC2C7-3402-480B-A80C-1C5B30CCF457}" type="presParOf" srcId="{50C23A4C-AA9B-4E7E-9635-D9C90CFD3FF9}" destId="{3818129E-D43E-4C2B-A8C7-BF64E8481D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7F483D-E875-4CC1-B088-788001F26867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D69E8837-44A0-4B37-9030-5C8109E67D5B}">
      <dgm:prSet/>
      <dgm:spPr/>
      <dgm:t>
        <a:bodyPr/>
        <a:lstStyle/>
        <a:p>
          <a:r>
            <a:rPr lang="en-SE">
              <a:hlinkClick xmlns:r="http://schemas.openxmlformats.org/officeDocument/2006/relationships" r:id="rId1"/>
            </a:rPr>
            <a:t>f</a:t>
          </a:r>
          <a:r>
            <a:rPr lang="sv-FI" err="1">
              <a:hlinkClick xmlns:r="http://schemas.openxmlformats.org/officeDocument/2006/relationships" r:id="rId1"/>
            </a:rPr>
            <a:t>irstname</a:t>
          </a:r>
          <a:r>
            <a:rPr lang="en-SE">
              <a:hlinkClick xmlns:r="http://schemas.openxmlformats.org/officeDocument/2006/relationships" r:id="rId1"/>
            </a:rPr>
            <a:t>.</a:t>
          </a:r>
          <a:r>
            <a:rPr lang="sv-FI">
              <a:hlinkClick xmlns:r="http://schemas.openxmlformats.org/officeDocument/2006/relationships" r:id="rId1"/>
            </a:rPr>
            <a:t>sur</a:t>
          </a:r>
          <a:r>
            <a:rPr lang="en-SE">
              <a:hlinkClick xmlns:r="http://schemas.openxmlformats.org/officeDocument/2006/relationships" r:id="rId1"/>
            </a:rPr>
            <a:t>namn@arcada.fi</a:t>
          </a:r>
          <a:endParaRPr lang="en-US"/>
        </a:p>
      </dgm:t>
    </dgm:pt>
    <dgm:pt modelId="{D1226E6F-37D3-4735-85F6-3F442A6AC204}" type="parTrans" cxnId="{33FBC848-9458-491F-A709-02E6E0937922}">
      <dgm:prSet/>
      <dgm:spPr/>
      <dgm:t>
        <a:bodyPr/>
        <a:lstStyle/>
        <a:p>
          <a:endParaRPr lang="en-US"/>
        </a:p>
      </dgm:t>
    </dgm:pt>
    <dgm:pt modelId="{77C503DE-6A97-410E-AD9D-0B72FA34A464}" type="sibTrans" cxnId="{33FBC848-9458-491F-A709-02E6E0937922}">
      <dgm:prSet/>
      <dgm:spPr/>
      <dgm:t>
        <a:bodyPr/>
        <a:lstStyle/>
        <a:p>
          <a:endParaRPr lang="en-US"/>
        </a:p>
      </dgm:t>
    </dgm:pt>
    <dgm:pt modelId="{23416D60-8E6F-4A92-A1D4-5E23A3FD356F}">
      <dgm:prSet/>
      <dgm:spPr/>
      <dgm:t>
        <a:bodyPr/>
        <a:lstStyle/>
        <a:p>
          <a:r>
            <a:rPr lang="sv-FI" err="1">
              <a:hlinkClick xmlns:r="http://schemas.openxmlformats.org/officeDocument/2006/relationships" r:id="rId2"/>
            </a:rPr>
            <a:t>counselling</a:t>
          </a:r>
          <a:r>
            <a:rPr lang="en-SE">
              <a:hlinkClick xmlns:r="http://schemas.openxmlformats.org/officeDocument/2006/relationships" r:id="rId2"/>
            </a:rPr>
            <a:t>@arcada.fi</a:t>
          </a:r>
          <a:endParaRPr lang="en-US"/>
        </a:p>
      </dgm:t>
    </dgm:pt>
    <dgm:pt modelId="{53342E1C-6261-49CB-948A-3EB5461935ED}" type="parTrans" cxnId="{0176FDC8-734F-4D91-B09C-9BD01EA6179D}">
      <dgm:prSet/>
      <dgm:spPr/>
      <dgm:t>
        <a:bodyPr/>
        <a:lstStyle/>
        <a:p>
          <a:endParaRPr lang="en-US"/>
        </a:p>
      </dgm:t>
    </dgm:pt>
    <dgm:pt modelId="{00B0A51E-8ED4-4467-8366-892B688EECF2}" type="sibTrans" cxnId="{0176FDC8-734F-4D91-B09C-9BD01EA6179D}">
      <dgm:prSet/>
      <dgm:spPr/>
      <dgm:t>
        <a:bodyPr/>
        <a:lstStyle/>
        <a:p>
          <a:endParaRPr lang="en-US"/>
        </a:p>
      </dgm:t>
    </dgm:pt>
    <dgm:pt modelId="{0EC4A053-538A-435D-8946-9B76C1FB071E}">
      <dgm:prSet/>
      <dgm:spPr/>
      <dgm:t>
        <a:bodyPr/>
        <a:lstStyle/>
        <a:p>
          <a:r>
            <a:rPr lang="sv-FI"/>
            <a:t>E</a:t>
          </a:r>
          <a:r>
            <a:rPr lang="en-SE"/>
            <a:t>r</a:t>
          </a:r>
          <a:r>
            <a:rPr lang="sv-FI"/>
            <a:t>i</a:t>
          </a:r>
          <a:r>
            <a:rPr lang="en-SE"/>
            <a:t>k</a:t>
          </a:r>
          <a:r>
            <a:rPr lang="sv-FI"/>
            <a:t>a’</a:t>
          </a:r>
          <a:r>
            <a:rPr lang="en-SE"/>
            <a:t>s WhatsApp </a:t>
          </a:r>
          <a:br>
            <a:rPr lang="en-SE"/>
          </a:br>
          <a:r>
            <a:rPr lang="en-SE"/>
            <a:t>050 408 1338</a:t>
          </a:r>
          <a:endParaRPr lang="en-US"/>
        </a:p>
      </dgm:t>
    </dgm:pt>
    <dgm:pt modelId="{82B31526-7397-43A6-A44E-B5A13E287A46}" type="parTrans" cxnId="{CC8D9AFC-C7F9-4145-AAC0-122A41E97634}">
      <dgm:prSet/>
      <dgm:spPr/>
      <dgm:t>
        <a:bodyPr/>
        <a:lstStyle/>
        <a:p>
          <a:endParaRPr lang="en-US"/>
        </a:p>
      </dgm:t>
    </dgm:pt>
    <dgm:pt modelId="{B37EF48B-0F4D-450C-9E68-8A40A741E800}" type="sibTrans" cxnId="{CC8D9AFC-C7F9-4145-AAC0-122A41E97634}">
      <dgm:prSet/>
      <dgm:spPr/>
      <dgm:t>
        <a:bodyPr/>
        <a:lstStyle/>
        <a:p>
          <a:endParaRPr lang="en-US"/>
        </a:p>
      </dgm:t>
    </dgm:pt>
    <dgm:pt modelId="{A9BB6AED-FF01-4344-8ED7-DDC78846C219}">
      <dgm:prSet/>
      <dgm:spPr/>
      <dgm:t>
        <a:bodyPr/>
        <a:lstStyle/>
        <a:p>
          <a:r>
            <a:rPr lang="sv-FI"/>
            <a:t>Reception in the </a:t>
          </a:r>
          <a:r>
            <a:rPr lang="sv-FI" err="1"/>
            <a:t>Library</a:t>
          </a:r>
          <a:r>
            <a:rPr lang="en-SE"/>
            <a:t>, C2 </a:t>
          </a:r>
          <a:r>
            <a:rPr lang="sv-FI"/>
            <a:t>or</a:t>
          </a:r>
          <a:r>
            <a:rPr lang="en-SE"/>
            <a:t> online</a:t>
          </a:r>
          <a:r>
            <a:rPr lang="sv-FI"/>
            <a:t> </a:t>
          </a:r>
          <a:endParaRPr lang="en-US"/>
        </a:p>
      </dgm:t>
    </dgm:pt>
    <dgm:pt modelId="{89036566-7941-46DA-A40B-E80327C867EA}" type="parTrans" cxnId="{54A99BBA-8E80-428E-B7AA-290DECD52AAA}">
      <dgm:prSet/>
      <dgm:spPr/>
      <dgm:t>
        <a:bodyPr/>
        <a:lstStyle/>
        <a:p>
          <a:endParaRPr lang="en-US"/>
        </a:p>
      </dgm:t>
    </dgm:pt>
    <dgm:pt modelId="{F7B460DA-FD0A-4D27-8CA7-ED6D8EA8211B}" type="sibTrans" cxnId="{54A99BBA-8E80-428E-B7AA-290DECD52AAA}">
      <dgm:prSet/>
      <dgm:spPr/>
      <dgm:t>
        <a:bodyPr/>
        <a:lstStyle/>
        <a:p>
          <a:endParaRPr lang="en-US"/>
        </a:p>
      </dgm:t>
    </dgm:pt>
    <dgm:pt modelId="{DF3D1288-D95E-4FA6-A330-2214A92C4F6D}" type="pres">
      <dgm:prSet presAssocID="{D17F483D-E875-4CC1-B088-788001F26867}" presName="linear" presStyleCnt="0">
        <dgm:presLayoutVars>
          <dgm:animLvl val="lvl"/>
          <dgm:resizeHandles val="exact"/>
        </dgm:presLayoutVars>
      </dgm:prSet>
      <dgm:spPr/>
    </dgm:pt>
    <dgm:pt modelId="{8AA29B84-F0A9-4B9C-93B6-04192E903468}" type="pres">
      <dgm:prSet presAssocID="{D69E8837-44A0-4B37-9030-5C8109E67D5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E58361-28E3-43E2-BC74-BF0870845703}" type="pres">
      <dgm:prSet presAssocID="{77C503DE-6A97-410E-AD9D-0B72FA34A464}" presName="spacer" presStyleCnt="0"/>
      <dgm:spPr/>
    </dgm:pt>
    <dgm:pt modelId="{213D4107-9A10-45A4-B9C8-E1BAAF296335}" type="pres">
      <dgm:prSet presAssocID="{23416D60-8E6F-4A92-A1D4-5E23A3FD356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5722592-43B2-494F-8B1E-EBE5878E7923}" type="pres">
      <dgm:prSet presAssocID="{00B0A51E-8ED4-4467-8366-892B688EECF2}" presName="spacer" presStyleCnt="0"/>
      <dgm:spPr/>
    </dgm:pt>
    <dgm:pt modelId="{568564E0-139F-45EC-9E1D-A6542B567C07}" type="pres">
      <dgm:prSet presAssocID="{0EC4A053-538A-435D-8946-9B76C1FB071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12C3B4-E76E-45BB-A3B2-E8DAC2F44E46}" type="pres">
      <dgm:prSet presAssocID="{B37EF48B-0F4D-450C-9E68-8A40A741E800}" presName="spacer" presStyleCnt="0"/>
      <dgm:spPr/>
    </dgm:pt>
    <dgm:pt modelId="{F1939846-3B1A-420D-88EB-67CF7483E3F3}" type="pres">
      <dgm:prSet presAssocID="{A9BB6AED-FF01-4344-8ED7-DDC78846C21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E23F40E-FACA-447C-9A98-03EE79251E1A}" type="presOf" srcId="{23416D60-8E6F-4A92-A1D4-5E23A3FD356F}" destId="{213D4107-9A10-45A4-B9C8-E1BAAF296335}" srcOrd="0" destOrd="0" presId="urn:microsoft.com/office/officeart/2005/8/layout/vList2"/>
    <dgm:cxn modelId="{B6A3CF5C-1500-4EB6-A98A-A0EB7D620F26}" type="presOf" srcId="{D17F483D-E875-4CC1-B088-788001F26867}" destId="{DF3D1288-D95E-4FA6-A330-2214A92C4F6D}" srcOrd="0" destOrd="0" presId="urn:microsoft.com/office/officeart/2005/8/layout/vList2"/>
    <dgm:cxn modelId="{90F9F141-AF7B-4105-920C-850D5D44BF42}" type="presOf" srcId="{0EC4A053-538A-435D-8946-9B76C1FB071E}" destId="{568564E0-139F-45EC-9E1D-A6542B567C07}" srcOrd="0" destOrd="0" presId="urn:microsoft.com/office/officeart/2005/8/layout/vList2"/>
    <dgm:cxn modelId="{33FBC848-9458-491F-A709-02E6E0937922}" srcId="{D17F483D-E875-4CC1-B088-788001F26867}" destId="{D69E8837-44A0-4B37-9030-5C8109E67D5B}" srcOrd="0" destOrd="0" parTransId="{D1226E6F-37D3-4735-85F6-3F442A6AC204}" sibTransId="{77C503DE-6A97-410E-AD9D-0B72FA34A464}"/>
    <dgm:cxn modelId="{4C03718E-9707-49D3-9B47-CD966A9C92E2}" type="presOf" srcId="{D69E8837-44A0-4B37-9030-5C8109E67D5B}" destId="{8AA29B84-F0A9-4B9C-93B6-04192E903468}" srcOrd="0" destOrd="0" presId="urn:microsoft.com/office/officeart/2005/8/layout/vList2"/>
    <dgm:cxn modelId="{54A99BBA-8E80-428E-B7AA-290DECD52AAA}" srcId="{D17F483D-E875-4CC1-B088-788001F26867}" destId="{A9BB6AED-FF01-4344-8ED7-DDC78846C219}" srcOrd="3" destOrd="0" parTransId="{89036566-7941-46DA-A40B-E80327C867EA}" sibTransId="{F7B460DA-FD0A-4D27-8CA7-ED6D8EA8211B}"/>
    <dgm:cxn modelId="{0176FDC8-734F-4D91-B09C-9BD01EA6179D}" srcId="{D17F483D-E875-4CC1-B088-788001F26867}" destId="{23416D60-8E6F-4A92-A1D4-5E23A3FD356F}" srcOrd="1" destOrd="0" parTransId="{53342E1C-6261-49CB-948A-3EB5461935ED}" sibTransId="{00B0A51E-8ED4-4467-8366-892B688EECF2}"/>
    <dgm:cxn modelId="{53D28AFC-ED28-40B8-81F3-EEAEDBC0E47A}" type="presOf" srcId="{A9BB6AED-FF01-4344-8ED7-DDC78846C219}" destId="{F1939846-3B1A-420D-88EB-67CF7483E3F3}" srcOrd="0" destOrd="0" presId="urn:microsoft.com/office/officeart/2005/8/layout/vList2"/>
    <dgm:cxn modelId="{CC8D9AFC-C7F9-4145-AAC0-122A41E97634}" srcId="{D17F483D-E875-4CC1-B088-788001F26867}" destId="{0EC4A053-538A-435D-8946-9B76C1FB071E}" srcOrd="2" destOrd="0" parTransId="{82B31526-7397-43A6-A44E-B5A13E287A46}" sibTransId="{B37EF48B-0F4D-450C-9E68-8A40A741E800}"/>
    <dgm:cxn modelId="{D1A2BA5B-B840-4934-A04C-A867EDA4627A}" type="presParOf" srcId="{DF3D1288-D95E-4FA6-A330-2214A92C4F6D}" destId="{8AA29B84-F0A9-4B9C-93B6-04192E903468}" srcOrd="0" destOrd="0" presId="urn:microsoft.com/office/officeart/2005/8/layout/vList2"/>
    <dgm:cxn modelId="{1E2C4DD9-FBAF-48ED-8745-E53E391872D1}" type="presParOf" srcId="{DF3D1288-D95E-4FA6-A330-2214A92C4F6D}" destId="{D3E58361-28E3-43E2-BC74-BF0870845703}" srcOrd="1" destOrd="0" presId="urn:microsoft.com/office/officeart/2005/8/layout/vList2"/>
    <dgm:cxn modelId="{83426D3F-D5EA-473D-8565-A9FA6980161B}" type="presParOf" srcId="{DF3D1288-D95E-4FA6-A330-2214A92C4F6D}" destId="{213D4107-9A10-45A4-B9C8-E1BAAF296335}" srcOrd="2" destOrd="0" presId="urn:microsoft.com/office/officeart/2005/8/layout/vList2"/>
    <dgm:cxn modelId="{A5F0C51C-D3C6-4B9C-9850-79C8BCDD4535}" type="presParOf" srcId="{DF3D1288-D95E-4FA6-A330-2214A92C4F6D}" destId="{95722592-43B2-494F-8B1E-EBE5878E7923}" srcOrd="3" destOrd="0" presId="urn:microsoft.com/office/officeart/2005/8/layout/vList2"/>
    <dgm:cxn modelId="{EA8A1389-E737-4492-8BBD-8FB7BE0C97A6}" type="presParOf" srcId="{DF3D1288-D95E-4FA6-A330-2214A92C4F6D}" destId="{568564E0-139F-45EC-9E1D-A6542B567C07}" srcOrd="4" destOrd="0" presId="urn:microsoft.com/office/officeart/2005/8/layout/vList2"/>
    <dgm:cxn modelId="{54193A57-9563-4747-B4E1-383C5EA6AF07}" type="presParOf" srcId="{DF3D1288-D95E-4FA6-A330-2214A92C4F6D}" destId="{FA12C3B4-E76E-45BB-A3B2-E8DAC2F44E46}" srcOrd="5" destOrd="0" presId="urn:microsoft.com/office/officeart/2005/8/layout/vList2"/>
    <dgm:cxn modelId="{F84ED23A-2148-49E6-93A3-9C3073919458}" type="presParOf" srcId="{DF3D1288-D95E-4FA6-A330-2214A92C4F6D}" destId="{F1939846-3B1A-420D-88EB-67CF7483E3F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D779B8-C936-4A12-9272-4CA60C548ED7}" type="doc">
      <dgm:prSet loTypeId="urn:microsoft.com/office/officeart/2005/8/layout/vList2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61A2AFE1-F2C7-4248-ABB7-BE34966F8C67}">
      <dgm:prSet/>
      <dgm:spPr/>
      <dgm:t>
        <a:bodyPr/>
        <a:lstStyle/>
        <a:p>
          <a:r>
            <a:rPr lang="en-SE"/>
            <a:t>S</a:t>
          </a:r>
          <a:r>
            <a:rPr lang="sv-FI"/>
            <a:t>v</a:t>
          </a:r>
          <a:r>
            <a:rPr lang="en-SE"/>
            <a:t>e</a:t>
          </a:r>
          <a:r>
            <a:rPr lang="sv-FI"/>
            <a:t>p</a:t>
          </a:r>
          <a:r>
            <a:rPr lang="en-SE"/>
            <a:t>s</a:t>
          </a:r>
          <a:endParaRPr lang="en-US"/>
        </a:p>
      </dgm:t>
    </dgm:pt>
    <dgm:pt modelId="{7E77D157-7E5B-4646-AB4B-865381E3BE31}" type="parTrans" cxnId="{5B004F03-562C-4A40-9600-C00D8E834B0F}">
      <dgm:prSet/>
      <dgm:spPr/>
      <dgm:t>
        <a:bodyPr/>
        <a:lstStyle/>
        <a:p>
          <a:endParaRPr lang="en-US"/>
        </a:p>
      </dgm:t>
    </dgm:pt>
    <dgm:pt modelId="{161F261E-5160-4E55-8AD0-D0B3E479FFE8}" type="sibTrans" cxnId="{5B004F03-562C-4A40-9600-C00D8E834B0F}">
      <dgm:prSet/>
      <dgm:spPr/>
      <dgm:t>
        <a:bodyPr/>
        <a:lstStyle/>
        <a:p>
          <a:endParaRPr lang="en-US"/>
        </a:p>
      </dgm:t>
    </dgm:pt>
    <dgm:pt modelId="{EB7D28B3-0C97-4E62-9116-0C681D6B0FE7}">
      <dgm:prSet/>
      <dgm:spPr/>
      <dgm:t>
        <a:bodyPr/>
        <a:lstStyle/>
        <a:p>
          <a:r>
            <a:rPr lang="en-US"/>
            <a:t>Helsinki Missio</a:t>
          </a:r>
        </a:p>
      </dgm:t>
    </dgm:pt>
    <dgm:pt modelId="{04FE3EA4-C60F-464A-8DC8-74D852342075}" type="parTrans" cxnId="{6B596059-7372-4458-AEF9-954ED80EAFD7}">
      <dgm:prSet/>
      <dgm:spPr/>
      <dgm:t>
        <a:bodyPr/>
        <a:lstStyle/>
        <a:p>
          <a:endParaRPr lang="sv-FI"/>
        </a:p>
      </dgm:t>
    </dgm:pt>
    <dgm:pt modelId="{4F2416DB-D266-4D83-BA0D-C1558DDCE488}" type="sibTrans" cxnId="{6B596059-7372-4458-AEF9-954ED80EAFD7}">
      <dgm:prSet/>
      <dgm:spPr/>
      <dgm:t>
        <a:bodyPr/>
        <a:lstStyle/>
        <a:p>
          <a:endParaRPr lang="sv-FI"/>
        </a:p>
      </dgm:t>
    </dgm:pt>
    <dgm:pt modelId="{95608717-3730-4174-B7A9-7352A90FAA06}">
      <dgm:prSet/>
      <dgm:spPr/>
      <dgm:t>
        <a:bodyPr/>
        <a:lstStyle/>
        <a:p>
          <a:r>
            <a:rPr lang="en-US"/>
            <a:t>More alternatives on </a:t>
          </a:r>
          <a:r>
            <a:rPr lang="en-US" err="1"/>
            <a:t>Tuudo</a:t>
          </a:r>
          <a:endParaRPr lang="en-US"/>
        </a:p>
      </dgm:t>
    </dgm:pt>
    <dgm:pt modelId="{797A93DD-2CBD-4272-95FB-869E99ECE030}" type="parTrans" cxnId="{AB8AE13F-5EE7-4CC4-B4BC-82FE8FE6BB38}">
      <dgm:prSet/>
      <dgm:spPr/>
      <dgm:t>
        <a:bodyPr/>
        <a:lstStyle/>
        <a:p>
          <a:endParaRPr lang="sv-FI"/>
        </a:p>
      </dgm:t>
    </dgm:pt>
    <dgm:pt modelId="{2580D4F2-A727-4547-B10C-70CD9A2DA668}" type="sibTrans" cxnId="{AB8AE13F-5EE7-4CC4-B4BC-82FE8FE6BB38}">
      <dgm:prSet/>
      <dgm:spPr/>
      <dgm:t>
        <a:bodyPr/>
        <a:lstStyle/>
        <a:p>
          <a:endParaRPr lang="sv-FI"/>
        </a:p>
      </dgm:t>
    </dgm:pt>
    <dgm:pt modelId="{83B53C9D-81F9-4841-845C-46E58B7B8EEB}">
      <dgm:prSet/>
      <dgm:spPr/>
      <dgm:t>
        <a:bodyPr/>
        <a:lstStyle/>
        <a:p>
          <a:r>
            <a:rPr lang="en-SE"/>
            <a:t>Student</a:t>
          </a:r>
          <a:r>
            <a:rPr lang="sv-FI"/>
            <a:t> </a:t>
          </a:r>
          <a:r>
            <a:rPr lang="sv-FI" err="1"/>
            <a:t>chaplain</a:t>
          </a:r>
          <a:r>
            <a:rPr lang="sv-FI"/>
            <a:t> </a:t>
          </a:r>
          <a:endParaRPr lang="en-US"/>
        </a:p>
      </dgm:t>
    </dgm:pt>
    <dgm:pt modelId="{090F8CC7-33C0-4C1F-B40F-867A9167E706}" type="parTrans" cxnId="{AEF70E3B-6841-477D-ADF1-9859B724A388}">
      <dgm:prSet/>
      <dgm:spPr/>
      <dgm:t>
        <a:bodyPr/>
        <a:lstStyle/>
        <a:p>
          <a:endParaRPr lang="sv-FI"/>
        </a:p>
      </dgm:t>
    </dgm:pt>
    <dgm:pt modelId="{A208FCD3-0932-43B6-A9B0-5D1F18706B71}" type="sibTrans" cxnId="{AEF70E3B-6841-477D-ADF1-9859B724A388}">
      <dgm:prSet/>
      <dgm:spPr/>
      <dgm:t>
        <a:bodyPr/>
        <a:lstStyle/>
        <a:p>
          <a:endParaRPr lang="sv-FI"/>
        </a:p>
      </dgm:t>
    </dgm:pt>
    <dgm:pt modelId="{85150AC0-DB29-42BA-9F91-61A5CCB8B5EC}" type="pres">
      <dgm:prSet presAssocID="{17D779B8-C936-4A12-9272-4CA60C548ED7}" presName="linear" presStyleCnt="0">
        <dgm:presLayoutVars>
          <dgm:animLvl val="lvl"/>
          <dgm:resizeHandles val="exact"/>
        </dgm:presLayoutVars>
      </dgm:prSet>
      <dgm:spPr/>
    </dgm:pt>
    <dgm:pt modelId="{C691D77B-0D16-4EB0-B8B4-70A12768DE9E}" type="pres">
      <dgm:prSet presAssocID="{61A2AFE1-F2C7-4248-ABB7-BE34966F8C6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66D055-2115-4356-9DC2-338B3FFC03C4}" type="pres">
      <dgm:prSet presAssocID="{161F261E-5160-4E55-8AD0-D0B3E479FFE8}" presName="spacer" presStyleCnt="0"/>
      <dgm:spPr/>
    </dgm:pt>
    <dgm:pt modelId="{4FCC6EFB-82CB-4661-8149-988A92A86FE8}" type="pres">
      <dgm:prSet presAssocID="{83B53C9D-81F9-4841-845C-46E58B7B8EE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E172B05-5976-499F-8197-4195D9AE9843}" type="pres">
      <dgm:prSet presAssocID="{A208FCD3-0932-43B6-A9B0-5D1F18706B71}" presName="spacer" presStyleCnt="0"/>
      <dgm:spPr/>
    </dgm:pt>
    <dgm:pt modelId="{5A2CC5E9-93B6-495F-8658-1D6804260E2B}" type="pres">
      <dgm:prSet presAssocID="{EB7D28B3-0C97-4E62-9116-0C681D6B0FE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4CF3C13-3C2C-494B-8D9C-B2888506AE14}" type="pres">
      <dgm:prSet presAssocID="{4F2416DB-D266-4D83-BA0D-C1558DDCE488}" presName="spacer" presStyleCnt="0"/>
      <dgm:spPr/>
    </dgm:pt>
    <dgm:pt modelId="{C2983511-96BF-4659-A3B3-9CF1AE8996A9}" type="pres">
      <dgm:prSet presAssocID="{95608717-3730-4174-B7A9-7352A90FAA0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B004F03-562C-4A40-9600-C00D8E834B0F}" srcId="{17D779B8-C936-4A12-9272-4CA60C548ED7}" destId="{61A2AFE1-F2C7-4248-ABB7-BE34966F8C67}" srcOrd="0" destOrd="0" parTransId="{7E77D157-7E5B-4646-AB4B-865381E3BE31}" sibTransId="{161F261E-5160-4E55-8AD0-D0B3E479FFE8}"/>
    <dgm:cxn modelId="{DB24C60C-23B5-4FF9-8329-D5C16620273E}" type="presOf" srcId="{61A2AFE1-F2C7-4248-ABB7-BE34966F8C67}" destId="{C691D77B-0D16-4EB0-B8B4-70A12768DE9E}" srcOrd="0" destOrd="0" presId="urn:microsoft.com/office/officeart/2005/8/layout/vList2"/>
    <dgm:cxn modelId="{AEF70E3B-6841-477D-ADF1-9859B724A388}" srcId="{17D779B8-C936-4A12-9272-4CA60C548ED7}" destId="{83B53C9D-81F9-4841-845C-46E58B7B8EEB}" srcOrd="1" destOrd="0" parTransId="{090F8CC7-33C0-4C1F-B40F-867A9167E706}" sibTransId="{A208FCD3-0932-43B6-A9B0-5D1F18706B71}"/>
    <dgm:cxn modelId="{5585313B-42AD-4A7C-B970-1CD979803D50}" type="presOf" srcId="{95608717-3730-4174-B7A9-7352A90FAA06}" destId="{C2983511-96BF-4659-A3B3-9CF1AE8996A9}" srcOrd="0" destOrd="0" presId="urn:microsoft.com/office/officeart/2005/8/layout/vList2"/>
    <dgm:cxn modelId="{AB8AE13F-5EE7-4CC4-B4BC-82FE8FE6BB38}" srcId="{17D779B8-C936-4A12-9272-4CA60C548ED7}" destId="{95608717-3730-4174-B7A9-7352A90FAA06}" srcOrd="3" destOrd="0" parTransId="{797A93DD-2CBD-4272-95FB-869E99ECE030}" sibTransId="{2580D4F2-A727-4547-B10C-70CD9A2DA668}"/>
    <dgm:cxn modelId="{6B596059-7372-4458-AEF9-954ED80EAFD7}" srcId="{17D779B8-C936-4A12-9272-4CA60C548ED7}" destId="{EB7D28B3-0C97-4E62-9116-0C681D6B0FE7}" srcOrd="2" destOrd="0" parTransId="{04FE3EA4-C60F-464A-8DC8-74D852342075}" sibTransId="{4F2416DB-D266-4D83-BA0D-C1558DDCE488}"/>
    <dgm:cxn modelId="{6CD77085-0902-4DAC-8C94-9BDCA24A0243}" type="presOf" srcId="{83B53C9D-81F9-4841-845C-46E58B7B8EEB}" destId="{4FCC6EFB-82CB-4661-8149-988A92A86FE8}" srcOrd="0" destOrd="0" presId="urn:microsoft.com/office/officeart/2005/8/layout/vList2"/>
    <dgm:cxn modelId="{856C11A7-3646-45A1-9DAB-DB45AE9E29B0}" type="presOf" srcId="{EB7D28B3-0C97-4E62-9116-0C681D6B0FE7}" destId="{5A2CC5E9-93B6-495F-8658-1D6804260E2B}" srcOrd="0" destOrd="0" presId="urn:microsoft.com/office/officeart/2005/8/layout/vList2"/>
    <dgm:cxn modelId="{0482CDF4-50D1-41B3-A50F-ED11023C0B48}" type="presOf" srcId="{17D779B8-C936-4A12-9272-4CA60C548ED7}" destId="{85150AC0-DB29-42BA-9F91-61A5CCB8B5EC}" srcOrd="0" destOrd="0" presId="urn:microsoft.com/office/officeart/2005/8/layout/vList2"/>
    <dgm:cxn modelId="{58CA4706-3B42-44BA-B54B-6F7B8DAC8024}" type="presParOf" srcId="{85150AC0-DB29-42BA-9F91-61A5CCB8B5EC}" destId="{C691D77B-0D16-4EB0-B8B4-70A12768DE9E}" srcOrd="0" destOrd="0" presId="urn:microsoft.com/office/officeart/2005/8/layout/vList2"/>
    <dgm:cxn modelId="{1CEC90C5-C03B-40A0-A336-C42A65EA74E4}" type="presParOf" srcId="{85150AC0-DB29-42BA-9F91-61A5CCB8B5EC}" destId="{5766D055-2115-4356-9DC2-338B3FFC03C4}" srcOrd="1" destOrd="0" presId="urn:microsoft.com/office/officeart/2005/8/layout/vList2"/>
    <dgm:cxn modelId="{959A96AB-4A61-4D8A-8EC1-5DE6576F5FA7}" type="presParOf" srcId="{85150AC0-DB29-42BA-9F91-61A5CCB8B5EC}" destId="{4FCC6EFB-82CB-4661-8149-988A92A86FE8}" srcOrd="2" destOrd="0" presId="urn:microsoft.com/office/officeart/2005/8/layout/vList2"/>
    <dgm:cxn modelId="{9861782E-A6D6-4964-9FB2-31F5C569C2AB}" type="presParOf" srcId="{85150AC0-DB29-42BA-9F91-61A5CCB8B5EC}" destId="{DE172B05-5976-499F-8197-4195D9AE9843}" srcOrd="3" destOrd="0" presId="urn:microsoft.com/office/officeart/2005/8/layout/vList2"/>
    <dgm:cxn modelId="{86821CC3-AC27-4908-90E1-01AC31BECACA}" type="presParOf" srcId="{85150AC0-DB29-42BA-9F91-61A5CCB8B5EC}" destId="{5A2CC5E9-93B6-495F-8658-1D6804260E2B}" srcOrd="4" destOrd="0" presId="urn:microsoft.com/office/officeart/2005/8/layout/vList2"/>
    <dgm:cxn modelId="{41FD7D7C-149D-4BA7-98FD-BC9E32291A25}" type="presParOf" srcId="{85150AC0-DB29-42BA-9F91-61A5CCB8B5EC}" destId="{84CF3C13-3C2C-494B-8D9C-B2888506AE14}" srcOrd="5" destOrd="0" presId="urn:microsoft.com/office/officeart/2005/8/layout/vList2"/>
    <dgm:cxn modelId="{BC8F98F0-BDEF-427E-B2E1-0F3819154D87}" type="presParOf" srcId="{85150AC0-DB29-42BA-9F91-61A5CCB8B5EC}" destId="{C2983511-96BF-4659-A3B3-9CF1AE8996A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88203F-741A-4E9E-85A3-CCCB689AF866}" type="doc">
      <dgm:prSet loTypeId="urn:microsoft.com/office/officeart/2005/8/layout/vList2" loCatId="list" qsTypeId="urn:microsoft.com/office/officeart/2005/8/quickstyle/simple2#2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5DC740BD-7701-4EC7-BF73-C1E9E6BF16CF}">
      <dgm:prSet/>
      <dgm:spPr/>
      <dgm:t>
        <a:bodyPr/>
        <a:lstStyle/>
        <a:p>
          <a:r>
            <a:rPr lang="sv-FI"/>
            <a:t>Well-being fair:</a:t>
          </a:r>
          <a:endParaRPr lang="en-US"/>
        </a:p>
      </dgm:t>
    </dgm:pt>
    <dgm:pt modelId="{DF444274-6ADB-4F39-8253-26018BDF51BC}" type="parTrans" cxnId="{B6918075-0F32-44C0-A457-B9BAB716CC65}">
      <dgm:prSet/>
      <dgm:spPr/>
      <dgm:t>
        <a:bodyPr/>
        <a:lstStyle/>
        <a:p>
          <a:endParaRPr lang="en-US"/>
        </a:p>
      </dgm:t>
    </dgm:pt>
    <dgm:pt modelId="{58F5C474-68EF-44D1-A4D7-3B1A9A2C860F}" type="sibTrans" cxnId="{B6918075-0F32-44C0-A457-B9BAB716CC65}">
      <dgm:prSet/>
      <dgm:spPr/>
      <dgm:t>
        <a:bodyPr/>
        <a:lstStyle/>
        <a:p>
          <a:endParaRPr lang="en-US"/>
        </a:p>
      </dgm:t>
    </dgm:pt>
    <dgm:pt modelId="{1B5787BF-CEFA-4841-B40F-1E6A0461B0CB}">
      <dgm:prSet/>
      <dgm:spPr/>
      <dgm:t>
        <a:bodyPr/>
        <a:lstStyle/>
        <a:p>
          <a:r>
            <a:rPr lang="sv-FI"/>
            <a:t>Thu 8.10 at 11-13</a:t>
          </a:r>
          <a:endParaRPr lang="en-US"/>
        </a:p>
      </dgm:t>
    </dgm:pt>
    <dgm:pt modelId="{CBC47998-5952-4676-BE39-260F370687CC}" type="parTrans" cxnId="{514CDB21-C254-4548-B147-5A53056BA43E}">
      <dgm:prSet/>
      <dgm:spPr/>
      <dgm:t>
        <a:bodyPr/>
        <a:lstStyle/>
        <a:p>
          <a:endParaRPr lang="en-US"/>
        </a:p>
      </dgm:t>
    </dgm:pt>
    <dgm:pt modelId="{637D12A3-48EF-46A6-99A0-E027CB8B8375}" type="sibTrans" cxnId="{514CDB21-C254-4548-B147-5A53056BA43E}">
      <dgm:prSet/>
      <dgm:spPr/>
      <dgm:t>
        <a:bodyPr/>
        <a:lstStyle/>
        <a:p>
          <a:endParaRPr lang="en-US"/>
        </a:p>
      </dgm:t>
    </dgm:pt>
    <dgm:pt modelId="{BCD50C69-780B-4E91-B665-F4550067AABC}">
      <dgm:prSet/>
      <dgm:spPr/>
      <dgm:t>
        <a:bodyPr/>
        <a:lstStyle/>
        <a:p>
          <a:r>
            <a:rPr lang="sv-FI" dirty="0"/>
            <a:t>At the </a:t>
          </a:r>
          <a:r>
            <a:rPr lang="sv-FI" dirty="0" err="1"/>
            <a:t>big</a:t>
          </a:r>
          <a:r>
            <a:rPr lang="sv-FI" dirty="0"/>
            <a:t> </a:t>
          </a:r>
          <a:r>
            <a:rPr lang="sv-FI" dirty="0" err="1"/>
            <a:t>square</a:t>
          </a:r>
          <a:r>
            <a:rPr lang="sv-FI" dirty="0"/>
            <a:t> at Arcada</a:t>
          </a:r>
          <a:endParaRPr lang="en-US" dirty="0"/>
        </a:p>
      </dgm:t>
    </dgm:pt>
    <dgm:pt modelId="{BA45962C-00AD-45FF-9484-3D26D9C4420B}" type="parTrans" cxnId="{945E1CB8-0AB4-4F94-AC06-FBF205FD79F1}">
      <dgm:prSet/>
      <dgm:spPr/>
      <dgm:t>
        <a:bodyPr/>
        <a:lstStyle/>
        <a:p>
          <a:endParaRPr lang="en-US"/>
        </a:p>
      </dgm:t>
    </dgm:pt>
    <dgm:pt modelId="{01079DDF-B8D8-40CD-AC68-793907F18FFE}" type="sibTrans" cxnId="{945E1CB8-0AB4-4F94-AC06-FBF205FD79F1}">
      <dgm:prSet/>
      <dgm:spPr/>
      <dgm:t>
        <a:bodyPr/>
        <a:lstStyle/>
        <a:p>
          <a:endParaRPr lang="en-US"/>
        </a:p>
      </dgm:t>
    </dgm:pt>
    <dgm:pt modelId="{1A5B9DFD-4E5B-485E-B96F-6EE0E4105D37}">
      <dgm:prSet custT="1"/>
      <dgm:spPr/>
      <dgm:t>
        <a:bodyPr/>
        <a:lstStyle/>
        <a:p>
          <a:r>
            <a:rPr lang="en-US" sz="2900" dirty="0"/>
            <a:t>Walk-in therapy </a:t>
          </a:r>
        </a:p>
        <a:p>
          <a:r>
            <a:rPr lang="en-US" sz="1400" dirty="0"/>
            <a:t>(co-operation with </a:t>
          </a:r>
          <a:r>
            <a:rPr lang="en-US" sz="1400" dirty="0" err="1"/>
            <a:t>Stationens</a:t>
          </a:r>
          <a:r>
            <a:rPr lang="en-US" sz="1400" dirty="0"/>
            <a:t> barn)</a:t>
          </a:r>
        </a:p>
      </dgm:t>
    </dgm:pt>
    <dgm:pt modelId="{09598BD6-F00C-45B6-9883-6D21F0D33B3F}" type="parTrans" cxnId="{738B7E7B-BF6C-4278-B9C5-995A67925318}">
      <dgm:prSet/>
      <dgm:spPr/>
      <dgm:t>
        <a:bodyPr/>
        <a:lstStyle/>
        <a:p>
          <a:endParaRPr lang="sv-FI"/>
        </a:p>
      </dgm:t>
    </dgm:pt>
    <dgm:pt modelId="{E1E81E19-2621-4143-8980-C017A729E269}" type="sibTrans" cxnId="{738B7E7B-BF6C-4278-B9C5-995A67925318}">
      <dgm:prSet/>
      <dgm:spPr/>
      <dgm:t>
        <a:bodyPr/>
        <a:lstStyle/>
        <a:p>
          <a:endParaRPr lang="sv-FI"/>
        </a:p>
      </dgm:t>
    </dgm:pt>
    <dgm:pt modelId="{FD39042C-F2BD-4063-94A7-E5037B82393E}">
      <dgm:prSet/>
      <dgm:spPr/>
      <dgm:t>
        <a:bodyPr/>
        <a:lstStyle/>
        <a:p>
          <a:r>
            <a:rPr lang="en-US" dirty="0"/>
            <a:t>C1, August 28</a:t>
          </a:r>
          <a:r>
            <a:rPr lang="en-US" baseline="30000" dirty="0"/>
            <a:t>th</a:t>
          </a:r>
          <a:r>
            <a:rPr lang="en-US" dirty="0"/>
            <a:t>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</a:t>
          </a:r>
        </a:p>
      </dgm:t>
    </dgm:pt>
    <dgm:pt modelId="{B7FB36AB-C2A8-4AFE-BA36-1B40038D36EB}" type="parTrans" cxnId="{AB314552-DE72-4F5F-B41A-599F7274EF0F}">
      <dgm:prSet/>
      <dgm:spPr/>
      <dgm:t>
        <a:bodyPr/>
        <a:lstStyle/>
        <a:p>
          <a:endParaRPr lang="sv-FI"/>
        </a:p>
      </dgm:t>
    </dgm:pt>
    <dgm:pt modelId="{D50E7E00-3680-4C67-9EEB-D8E72BE42705}" type="sibTrans" cxnId="{AB314552-DE72-4F5F-B41A-599F7274EF0F}">
      <dgm:prSet/>
      <dgm:spPr/>
      <dgm:t>
        <a:bodyPr/>
        <a:lstStyle/>
        <a:p>
          <a:endParaRPr lang="sv-FI"/>
        </a:p>
      </dgm:t>
    </dgm:pt>
    <dgm:pt modelId="{EB8089C3-7641-4D7F-81EE-AC069545CDBF}" type="pres">
      <dgm:prSet presAssocID="{1A88203F-741A-4E9E-85A3-CCCB689AF866}" presName="linear" presStyleCnt="0">
        <dgm:presLayoutVars>
          <dgm:animLvl val="lvl"/>
          <dgm:resizeHandles val="exact"/>
        </dgm:presLayoutVars>
      </dgm:prSet>
      <dgm:spPr/>
    </dgm:pt>
    <dgm:pt modelId="{795485E7-6681-41EA-AE7A-C5D68254F28B}" type="pres">
      <dgm:prSet presAssocID="{5DC740BD-7701-4EC7-BF73-C1E9E6BF16C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04C6044-1B04-4F67-8109-DF384956D5B9}" type="pres">
      <dgm:prSet presAssocID="{5DC740BD-7701-4EC7-BF73-C1E9E6BF16CF}" presName="childText" presStyleLbl="revTx" presStyleIdx="0" presStyleCnt="2">
        <dgm:presLayoutVars>
          <dgm:bulletEnabled val="1"/>
        </dgm:presLayoutVars>
      </dgm:prSet>
      <dgm:spPr/>
    </dgm:pt>
    <dgm:pt modelId="{F8E52BFD-E220-4273-8EB5-97B37ACD151D}" type="pres">
      <dgm:prSet presAssocID="{1A5B9DFD-4E5B-485E-B96F-6EE0E4105D3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E96B2B0-D93E-47C1-9083-DAEA6073E0D0}" type="pres">
      <dgm:prSet presAssocID="{1A5B9DFD-4E5B-485E-B96F-6EE0E4105D3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14CDB21-C254-4548-B147-5A53056BA43E}" srcId="{5DC740BD-7701-4EC7-BF73-C1E9E6BF16CF}" destId="{1B5787BF-CEFA-4841-B40F-1E6A0461B0CB}" srcOrd="0" destOrd="0" parTransId="{CBC47998-5952-4676-BE39-260F370687CC}" sibTransId="{637D12A3-48EF-46A6-99A0-E027CB8B8375}"/>
    <dgm:cxn modelId="{24A9232C-8C30-4947-A9EE-44D0C43236C7}" type="presOf" srcId="{1A5B9DFD-4E5B-485E-B96F-6EE0E4105D37}" destId="{F8E52BFD-E220-4273-8EB5-97B37ACD151D}" srcOrd="0" destOrd="0" presId="urn:microsoft.com/office/officeart/2005/8/layout/vList2"/>
    <dgm:cxn modelId="{3F1D5F37-D065-44A9-9209-6B3A44F2ABFC}" type="presOf" srcId="{1A88203F-741A-4E9E-85A3-CCCB689AF866}" destId="{EB8089C3-7641-4D7F-81EE-AC069545CDBF}" srcOrd="0" destOrd="0" presId="urn:microsoft.com/office/officeart/2005/8/layout/vList2"/>
    <dgm:cxn modelId="{2E7AE65F-A24F-49C4-B973-743818C50E0F}" type="presOf" srcId="{5DC740BD-7701-4EC7-BF73-C1E9E6BF16CF}" destId="{795485E7-6681-41EA-AE7A-C5D68254F28B}" srcOrd="0" destOrd="0" presId="urn:microsoft.com/office/officeart/2005/8/layout/vList2"/>
    <dgm:cxn modelId="{AB314552-DE72-4F5F-B41A-599F7274EF0F}" srcId="{1A5B9DFD-4E5B-485E-B96F-6EE0E4105D37}" destId="{FD39042C-F2BD-4063-94A7-E5037B82393E}" srcOrd="0" destOrd="0" parTransId="{B7FB36AB-C2A8-4AFE-BA36-1B40038D36EB}" sibTransId="{D50E7E00-3680-4C67-9EEB-D8E72BE42705}"/>
    <dgm:cxn modelId="{B6918075-0F32-44C0-A457-B9BAB716CC65}" srcId="{1A88203F-741A-4E9E-85A3-CCCB689AF866}" destId="{5DC740BD-7701-4EC7-BF73-C1E9E6BF16CF}" srcOrd="0" destOrd="0" parTransId="{DF444274-6ADB-4F39-8253-26018BDF51BC}" sibTransId="{58F5C474-68EF-44D1-A4D7-3B1A9A2C860F}"/>
    <dgm:cxn modelId="{738B7E7B-BF6C-4278-B9C5-995A67925318}" srcId="{1A88203F-741A-4E9E-85A3-CCCB689AF866}" destId="{1A5B9DFD-4E5B-485E-B96F-6EE0E4105D37}" srcOrd="1" destOrd="0" parTransId="{09598BD6-F00C-45B6-9883-6D21F0D33B3F}" sibTransId="{E1E81E19-2621-4143-8980-C017A729E269}"/>
    <dgm:cxn modelId="{945E1CB8-0AB4-4F94-AC06-FBF205FD79F1}" srcId="{5DC740BD-7701-4EC7-BF73-C1E9E6BF16CF}" destId="{BCD50C69-780B-4E91-B665-F4550067AABC}" srcOrd="1" destOrd="0" parTransId="{BA45962C-00AD-45FF-9484-3D26D9C4420B}" sibTransId="{01079DDF-B8D8-40CD-AC68-793907F18FFE}"/>
    <dgm:cxn modelId="{0BF8FBC0-C31E-4D3A-BD63-10B0790A1E94}" type="presOf" srcId="{BCD50C69-780B-4E91-B665-F4550067AABC}" destId="{B04C6044-1B04-4F67-8109-DF384956D5B9}" srcOrd="0" destOrd="1" presId="urn:microsoft.com/office/officeart/2005/8/layout/vList2"/>
    <dgm:cxn modelId="{157D25C9-014E-471A-9900-70D2792117D8}" type="presOf" srcId="{FD39042C-F2BD-4063-94A7-E5037B82393E}" destId="{4E96B2B0-D93E-47C1-9083-DAEA6073E0D0}" srcOrd="0" destOrd="0" presId="urn:microsoft.com/office/officeart/2005/8/layout/vList2"/>
    <dgm:cxn modelId="{20B0F0C9-77B0-470E-ADF8-6B9D1FD209CA}" type="presOf" srcId="{1B5787BF-CEFA-4841-B40F-1E6A0461B0CB}" destId="{B04C6044-1B04-4F67-8109-DF384956D5B9}" srcOrd="0" destOrd="0" presId="urn:microsoft.com/office/officeart/2005/8/layout/vList2"/>
    <dgm:cxn modelId="{87C47483-47D6-4B6F-B30C-958F0B90140D}" type="presParOf" srcId="{EB8089C3-7641-4D7F-81EE-AC069545CDBF}" destId="{795485E7-6681-41EA-AE7A-C5D68254F28B}" srcOrd="0" destOrd="0" presId="urn:microsoft.com/office/officeart/2005/8/layout/vList2"/>
    <dgm:cxn modelId="{BB276A71-98B4-461C-9F7C-C0409B2B130D}" type="presParOf" srcId="{EB8089C3-7641-4D7F-81EE-AC069545CDBF}" destId="{B04C6044-1B04-4F67-8109-DF384956D5B9}" srcOrd="1" destOrd="0" presId="urn:microsoft.com/office/officeart/2005/8/layout/vList2"/>
    <dgm:cxn modelId="{24882F4A-6103-4607-B7C1-1A46997C4DB1}" type="presParOf" srcId="{EB8089C3-7641-4D7F-81EE-AC069545CDBF}" destId="{F8E52BFD-E220-4273-8EB5-97B37ACD151D}" srcOrd="2" destOrd="0" presId="urn:microsoft.com/office/officeart/2005/8/layout/vList2"/>
    <dgm:cxn modelId="{3410BFC3-C672-48EE-BBCF-6753F8C510ED}" type="presParOf" srcId="{EB8089C3-7641-4D7F-81EE-AC069545CDBF}" destId="{4E96B2B0-D93E-47C1-9083-DAEA6073E0D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B4F04D-70F7-42A4-BA1D-1C29325D8F98}" type="doc">
      <dgm:prSet loTypeId="urn:microsoft.com/office/officeart/2005/8/layout/default" loCatId="list" qsTypeId="urn:microsoft.com/office/officeart/2005/8/quickstyle/simple2#3" qsCatId="simple" csTypeId="urn:microsoft.com/office/officeart/2005/8/colors/accent3_2#1" csCatId="accent3"/>
      <dgm:spPr/>
      <dgm:t>
        <a:bodyPr/>
        <a:lstStyle/>
        <a:p>
          <a:endParaRPr lang="en-US"/>
        </a:p>
      </dgm:t>
    </dgm:pt>
    <dgm:pt modelId="{71F49410-3FD7-4472-A23A-3321332FAAA1}">
      <dgm:prSet/>
      <dgm:spPr/>
      <dgm:t>
        <a:bodyPr/>
        <a:lstStyle/>
        <a:p>
          <a:r>
            <a:rPr lang="sv-FI">
              <a:hlinkClick xmlns:r="http://schemas.openxmlformats.org/officeDocument/2006/relationships" r:id="rId1"/>
            </a:rPr>
            <a:t>START</a:t>
          </a:r>
          <a:endParaRPr lang="en-US"/>
        </a:p>
      </dgm:t>
    </dgm:pt>
    <dgm:pt modelId="{124016B1-AA39-4B35-B944-2BD3C032DA2A}" type="parTrans" cxnId="{FC5BC978-C67B-4398-A3B0-6F227CCAFEAD}">
      <dgm:prSet/>
      <dgm:spPr/>
      <dgm:t>
        <a:bodyPr/>
        <a:lstStyle/>
        <a:p>
          <a:endParaRPr lang="en-US"/>
        </a:p>
      </dgm:t>
    </dgm:pt>
    <dgm:pt modelId="{AEE9A7D4-F564-42DC-A5FA-49E85BCEF74F}" type="sibTrans" cxnId="{FC5BC978-C67B-4398-A3B0-6F227CCAFEAD}">
      <dgm:prSet/>
      <dgm:spPr/>
      <dgm:t>
        <a:bodyPr/>
        <a:lstStyle/>
        <a:p>
          <a:endParaRPr lang="en-US"/>
        </a:p>
      </dgm:t>
    </dgm:pt>
    <dgm:pt modelId="{26D7ABC8-E6A2-4C5D-B377-D1324F2461C8}">
      <dgm:prSet/>
      <dgm:spPr/>
      <dgm:t>
        <a:bodyPr/>
        <a:lstStyle/>
        <a:p>
          <a:r>
            <a:rPr lang="en-SE">
              <a:hlinkClick xmlns:r="http://schemas.openxmlformats.org/officeDocument/2006/relationships" r:id="rId2"/>
            </a:rPr>
            <a:t>T</a:t>
          </a:r>
          <a:r>
            <a:rPr lang="sv-FI">
              <a:hlinkClick xmlns:r="http://schemas.openxmlformats.org/officeDocument/2006/relationships" r:id="rId2"/>
            </a:rPr>
            <a:t>u</a:t>
          </a:r>
          <a:r>
            <a:rPr lang="en-SE">
              <a:hlinkClick xmlns:r="http://schemas.openxmlformats.org/officeDocument/2006/relationships" r:id="rId2"/>
            </a:rPr>
            <a:t>u</a:t>
          </a:r>
          <a:r>
            <a:rPr lang="sv-FI">
              <a:hlinkClick xmlns:r="http://schemas.openxmlformats.org/officeDocument/2006/relationships" r:id="rId2"/>
            </a:rPr>
            <a:t>d</a:t>
          </a:r>
          <a:r>
            <a:rPr lang="en-SE">
              <a:hlinkClick xmlns:r="http://schemas.openxmlformats.org/officeDocument/2006/relationships" r:id="rId2"/>
            </a:rPr>
            <a:t>o</a:t>
          </a:r>
          <a:endParaRPr lang="en-US"/>
        </a:p>
      </dgm:t>
    </dgm:pt>
    <dgm:pt modelId="{5537543C-FE86-46CA-A166-4A3FEDA4E119}" type="parTrans" cxnId="{98CD1B6E-8AA3-4FCD-BB2A-5A8A96D0CF9A}">
      <dgm:prSet/>
      <dgm:spPr/>
      <dgm:t>
        <a:bodyPr/>
        <a:lstStyle/>
        <a:p>
          <a:endParaRPr lang="en-US"/>
        </a:p>
      </dgm:t>
    </dgm:pt>
    <dgm:pt modelId="{078F7104-6912-4E41-933D-02FF5BD500D6}" type="sibTrans" cxnId="{98CD1B6E-8AA3-4FCD-BB2A-5A8A96D0CF9A}">
      <dgm:prSet/>
      <dgm:spPr/>
      <dgm:t>
        <a:bodyPr/>
        <a:lstStyle/>
        <a:p>
          <a:endParaRPr lang="en-US"/>
        </a:p>
      </dgm:t>
    </dgm:pt>
    <dgm:pt modelId="{C79433D9-84E2-454C-94A6-542B609CC116}">
      <dgm:prSet/>
      <dgm:spPr/>
      <dgm:t>
        <a:bodyPr/>
        <a:lstStyle/>
        <a:p>
          <a:r>
            <a:rPr lang="sv-FI">
              <a:hlinkClick xmlns:r="http://schemas.openxmlformats.org/officeDocument/2006/relationships" r:id="rId3"/>
            </a:rPr>
            <a:t>Karriärcentret</a:t>
          </a:r>
          <a:endParaRPr lang="en-US"/>
        </a:p>
      </dgm:t>
    </dgm:pt>
    <dgm:pt modelId="{8296A525-952A-4E9B-9279-0CC0253F8571}" type="parTrans" cxnId="{A6BFE296-9265-4F7D-9D03-2ACC99631CE6}">
      <dgm:prSet/>
      <dgm:spPr/>
      <dgm:t>
        <a:bodyPr/>
        <a:lstStyle/>
        <a:p>
          <a:endParaRPr lang="en-US"/>
        </a:p>
      </dgm:t>
    </dgm:pt>
    <dgm:pt modelId="{D3CBA819-D259-40C9-AA76-449BDE19F0ED}" type="sibTrans" cxnId="{A6BFE296-9265-4F7D-9D03-2ACC99631CE6}">
      <dgm:prSet/>
      <dgm:spPr/>
      <dgm:t>
        <a:bodyPr/>
        <a:lstStyle/>
        <a:p>
          <a:endParaRPr lang="en-US"/>
        </a:p>
      </dgm:t>
    </dgm:pt>
    <dgm:pt modelId="{F54F9D09-0702-45E4-8B01-E94F7C667197}">
      <dgm:prSet/>
      <dgm:spPr/>
      <dgm:t>
        <a:bodyPr/>
        <a:lstStyle/>
        <a:p>
          <a:r>
            <a:rPr lang="sv-FI">
              <a:hlinkClick xmlns:r="http://schemas.openxmlformats.org/officeDocument/2006/relationships" r:id="rId4"/>
            </a:rPr>
            <a:t>A</a:t>
          </a:r>
          <a:r>
            <a:rPr lang="en-US">
              <a:hlinkClick xmlns:r="http://schemas.openxmlformats.org/officeDocument/2006/relationships" r:id="rId4"/>
            </a:rPr>
            <a:t>rcada J</a:t>
          </a:r>
          <a:r>
            <a:rPr lang="sv-FI">
              <a:hlinkClick xmlns:r="http://schemas.openxmlformats.org/officeDocument/2006/relationships" r:id="rId4"/>
            </a:rPr>
            <a:t>o</a:t>
          </a:r>
          <a:r>
            <a:rPr lang="en-US">
              <a:hlinkClick xmlns:r="http://schemas.openxmlformats.org/officeDocument/2006/relationships" r:id="rId4"/>
            </a:rPr>
            <a:t>b p</a:t>
          </a:r>
          <a:r>
            <a:rPr lang="sv-FI">
              <a:hlinkClick xmlns:r="http://schemas.openxmlformats.org/officeDocument/2006/relationships" r:id="rId4"/>
            </a:rPr>
            <a:t>o</a:t>
          </a:r>
          <a:r>
            <a:rPr lang="en-US">
              <a:hlinkClick xmlns:r="http://schemas.openxmlformats.org/officeDocument/2006/relationships" r:id="rId4"/>
            </a:rPr>
            <a:t>r</a:t>
          </a:r>
          <a:r>
            <a:rPr lang="sv-FI">
              <a:hlinkClick xmlns:r="http://schemas.openxmlformats.org/officeDocument/2006/relationships" r:id="rId4"/>
            </a:rPr>
            <a:t>t</a:t>
          </a:r>
          <a:r>
            <a:rPr lang="en-US">
              <a:hlinkClick xmlns:r="http://schemas.openxmlformats.org/officeDocument/2006/relationships" r:id="rId4"/>
            </a:rPr>
            <a:t>a</a:t>
          </a:r>
          <a:r>
            <a:rPr lang="sv-FI">
              <a:hlinkClick xmlns:r="http://schemas.openxmlformats.org/officeDocument/2006/relationships" r:id="rId4"/>
            </a:rPr>
            <a:t>l</a:t>
          </a:r>
          <a:endParaRPr lang="en-US"/>
        </a:p>
      </dgm:t>
    </dgm:pt>
    <dgm:pt modelId="{4692B9F7-BD12-4CBB-A579-CBA7FB9B71E9}" type="parTrans" cxnId="{1EF41710-5DED-4CAC-9D3B-4B89A74409A6}">
      <dgm:prSet/>
      <dgm:spPr/>
      <dgm:t>
        <a:bodyPr/>
        <a:lstStyle/>
        <a:p>
          <a:endParaRPr lang="en-US"/>
        </a:p>
      </dgm:t>
    </dgm:pt>
    <dgm:pt modelId="{A7AC3395-F10F-4F61-8241-C7E75547584B}" type="sibTrans" cxnId="{1EF41710-5DED-4CAC-9D3B-4B89A74409A6}">
      <dgm:prSet/>
      <dgm:spPr/>
      <dgm:t>
        <a:bodyPr/>
        <a:lstStyle/>
        <a:p>
          <a:endParaRPr lang="en-US"/>
        </a:p>
      </dgm:t>
    </dgm:pt>
    <dgm:pt modelId="{233B9A34-F2D2-4D60-A6DC-231DEE21D47B}">
      <dgm:prSet/>
      <dgm:spPr/>
      <dgm:t>
        <a:bodyPr/>
        <a:lstStyle/>
        <a:p>
          <a:r>
            <a:rPr lang="sv-FI" dirty="0">
              <a:hlinkClick xmlns:r="http://schemas.openxmlformats.org/officeDocument/2006/relationships" r:id="rId5"/>
            </a:rPr>
            <a:t>The Library</a:t>
          </a:r>
          <a:br>
            <a:rPr lang="sv-FI" dirty="0"/>
          </a:br>
          <a:endParaRPr lang="en-US" dirty="0"/>
        </a:p>
      </dgm:t>
    </dgm:pt>
    <dgm:pt modelId="{AE56C9F7-BA9C-4830-BA23-358A40EF9F55}" type="parTrans" cxnId="{01B0924E-8F38-4A66-8774-3DA0D0755F96}">
      <dgm:prSet/>
      <dgm:spPr/>
      <dgm:t>
        <a:bodyPr/>
        <a:lstStyle/>
        <a:p>
          <a:endParaRPr lang="en-US"/>
        </a:p>
      </dgm:t>
    </dgm:pt>
    <dgm:pt modelId="{D4CB47EE-B7DB-4FC9-BFD8-9D9BBB3434B0}" type="sibTrans" cxnId="{01B0924E-8F38-4A66-8774-3DA0D0755F96}">
      <dgm:prSet/>
      <dgm:spPr/>
      <dgm:t>
        <a:bodyPr/>
        <a:lstStyle/>
        <a:p>
          <a:endParaRPr lang="en-US"/>
        </a:p>
      </dgm:t>
    </dgm:pt>
    <dgm:pt modelId="{8508EB9B-053C-4DAB-8085-1ED335C0FA94}">
      <dgm:prSet/>
      <dgm:spPr/>
      <dgm:t>
        <a:bodyPr/>
        <a:lstStyle/>
        <a:p>
          <a:r>
            <a:rPr lang="sv-FI">
              <a:hlinkClick xmlns:r="http://schemas.openxmlformats.org/officeDocument/2006/relationships" r:id="rId6"/>
            </a:rPr>
            <a:t>Sveps</a:t>
          </a:r>
          <a:endParaRPr lang="en-US"/>
        </a:p>
      </dgm:t>
    </dgm:pt>
    <dgm:pt modelId="{BBF813B5-0404-4B3D-927E-F93A39E95AC0}" type="parTrans" cxnId="{5F195DBA-E0B1-42EE-A14D-35DC7B7614F6}">
      <dgm:prSet/>
      <dgm:spPr/>
      <dgm:t>
        <a:bodyPr/>
        <a:lstStyle/>
        <a:p>
          <a:endParaRPr lang="en-US"/>
        </a:p>
      </dgm:t>
    </dgm:pt>
    <dgm:pt modelId="{9F410E32-BF6A-49C4-AB7B-0F99B9DD0F9B}" type="sibTrans" cxnId="{5F195DBA-E0B1-42EE-A14D-35DC7B7614F6}">
      <dgm:prSet/>
      <dgm:spPr/>
      <dgm:t>
        <a:bodyPr/>
        <a:lstStyle/>
        <a:p>
          <a:endParaRPr lang="en-US"/>
        </a:p>
      </dgm:t>
    </dgm:pt>
    <dgm:pt modelId="{A7CE31F7-038D-48D3-A8A8-21EE0278204E}">
      <dgm:prSet/>
      <dgm:spPr/>
      <dgm:t>
        <a:bodyPr/>
        <a:lstStyle/>
        <a:p>
          <a:r>
            <a:rPr lang="sv-FI">
              <a:hlinkClick xmlns:r="http://schemas.openxmlformats.org/officeDocument/2006/relationships" r:id="rId7"/>
            </a:rPr>
            <a:t>S</a:t>
          </a:r>
          <a:r>
            <a:rPr lang="en-US">
              <a:hlinkClick xmlns:r="http://schemas.openxmlformats.org/officeDocument/2006/relationships" r:id="rId7"/>
            </a:rPr>
            <a:t>t</a:t>
          </a:r>
          <a:r>
            <a:rPr lang="sv-FI">
              <a:hlinkClick xmlns:r="http://schemas.openxmlformats.org/officeDocument/2006/relationships" r:id="rId7"/>
            </a:rPr>
            <a:t>u</a:t>
          </a:r>
          <a:r>
            <a:rPr lang="en-US">
              <a:hlinkClick xmlns:r="http://schemas.openxmlformats.org/officeDocument/2006/relationships" r:id="rId7"/>
            </a:rPr>
            <a:t>d</a:t>
          </a:r>
          <a:r>
            <a:rPr lang="sv-FI">
              <a:hlinkClick xmlns:r="http://schemas.openxmlformats.org/officeDocument/2006/relationships" r:id="rId7"/>
            </a:rPr>
            <a:t>e</a:t>
          </a:r>
          <a:r>
            <a:rPr lang="en-US">
              <a:hlinkClick xmlns:r="http://schemas.openxmlformats.org/officeDocument/2006/relationships" r:id="rId7"/>
            </a:rPr>
            <a:t>n</a:t>
          </a:r>
          <a:r>
            <a:rPr lang="sv-FI">
              <a:hlinkClick xmlns:r="http://schemas.openxmlformats.org/officeDocument/2006/relationships" r:id="rId7"/>
            </a:rPr>
            <a:t>t</a:t>
          </a:r>
          <a:r>
            <a:rPr lang="en-US">
              <a:hlinkClick xmlns:r="http://schemas.openxmlformats.org/officeDocument/2006/relationships" r:id="rId7"/>
            </a:rPr>
            <a:t> </a:t>
          </a:r>
          <a:r>
            <a:rPr lang="sv-FI">
              <a:hlinkClick xmlns:r="http://schemas.openxmlformats.org/officeDocument/2006/relationships" r:id="rId7"/>
            </a:rPr>
            <a:t>h</a:t>
          </a:r>
          <a:r>
            <a:rPr lang="en-US">
              <a:hlinkClick xmlns:r="http://schemas.openxmlformats.org/officeDocument/2006/relationships" r:id="rId7"/>
            </a:rPr>
            <a:t>e</a:t>
          </a:r>
          <a:r>
            <a:rPr lang="sv-FI">
              <a:hlinkClick xmlns:r="http://schemas.openxmlformats.org/officeDocument/2006/relationships" r:id="rId7"/>
            </a:rPr>
            <a:t>a</a:t>
          </a:r>
          <a:r>
            <a:rPr lang="en-US">
              <a:hlinkClick xmlns:r="http://schemas.openxmlformats.org/officeDocument/2006/relationships" r:id="rId7"/>
            </a:rPr>
            <a:t>l</a:t>
          </a:r>
          <a:r>
            <a:rPr lang="sv-FI">
              <a:hlinkClick xmlns:r="http://schemas.openxmlformats.org/officeDocument/2006/relationships" r:id="rId7"/>
            </a:rPr>
            <a:t>t</a:t>
          </a:r>
          <a:r>
            <a:rPr lang="en-US">
              <a:hlinkClick xmlns:r="http://schemas.openxmlformats.org/officeDocument/2006/relationships" r:id="rId7"/>
            </a:rPr>
            <a:t>h</a:t>
          </a:r>
          <a:r>
            <a:rPr lang="sv-FI">
              <a:hlinkClick xmlns:r="http://schemas.openxmlformats.org/officeDocument/2006/relationships" r:id="rId7"/>
            </a:rPr>
            <a:t>c</a:t>
          </a:r>
          <a:r>
            <a:rPr lang="en-US">
              <a:hlinkClick xmlns:r="http://schemas.openxmlformats.org/officeDocument/2006/relationships" r:id="rId7"/>
            </a:rPr>
            <a:t>a</a:t>
          </a:r>
          <a:r>
            <a:rPr lang="sv-FI">
              <a:hlinkClick xmlns:r="http://schemas.openxmlformats.org/officeDocument/2006/relationships" r:id="rId7"/>
            </a:rPr>
            <a:t>r</a:t>
          </a:r>
          <a:r>
            <a:rPr lang="en-US">
              <a:hlinkClick xmlns:r="http://schemas.openxmlformats.org/officeDocument/2006/relationships" r:id="rId7"/>
            </a:rPr>
            <a:t>e</a:t>
          </a:r>
          <a:endParaRPr lang="en-US"/>
        </a:p>
      </dgm:t>
    </dgm:pt>
    <dgm:pt modelId="{79CB875F-9E10-4399-88F2-03B7955137F9}" type="parTrans" cxnId="{E4940D44-985E-4D92-B63A-0B3EAF5F8982}">
      <dgm:prSet/>
      <dgm:spPr/>
      <dgm:t>
        <a:bodyPr/>
        <a:lstStyle/>
        <a:p>
          <a:endParaRPr lang="en-US"/>
        </a:p>
      </dgm:t>
    </dgm:pt>
    <dgm:pt modelId="{64F9E11B-C673-47AE-A379-04A1A89DCFAC}" type="sibTrans" cxnId="{E4940D44-985E-4D92-B63A-0B3EAF5F8982}">
      <dgm:prSet/>
      <dgm:spPr/>
      <dgm:t>
        <a:bodyPr/>
        <a:lstStyle/>
        <a:p>
          <a:endParaRPr lang="en-US"/>
        </a:p>
      </dgm:t>
    </dgm:pt>
    <dgm:pt modelId="{705B3EB2-5D89-472B-89AF-FAE00BB5FE7C}" type="pres">
      <dgm:prSet presAssocID="{E5B4F04D-70F7-42A4-BA1D-1C29325D8F98}" presName="diagram" presStyleCnt="0">
        <dgm:presLayoutVars>
          <dgm:dir/>
          <dgm:resizeHandles val="exact"/>
        </dgm:presLayoutVars>
      </dgm:prSet>
      <dgm:spPr/>
    </dgm:pt>
    <dgm:pt modelId="{65D020B7-5A99-4F28-A020-3683BFAD9B18}" type="pres">
      <dgm:prSet presAssocID="{71F49410-3FD7-4472-A23A-3321332FAAA1}" presName="node" presStyleLbl="node1" presStyleIdx="0" presStyleCnt="7">
        <dgm:presLayoutVars>
          <dgm:bulletEnabled val="1"/>
        </dgm:presLayoutVars>
      </dgm:prSet>
      <dgm:spPr/>
    </dgm:pt>
    <dgm:pt modelId="{520840C5-4950-4C7C-8A1E-FD5C43A91FEF}" type="pres">
      <dgm:prSet presAssocID="{AEE9A7D4-F564-42DC-A5FA-49E85BCEF74F}" presName="sibTrans" presStyleCnt="0"/>
      <dgm:spPr/>
    </dgm:pt>
    <dgm:pt modelId="{08C93643-B5F3-4054-8DA7-BD8A8A265B93}" type="pres">
      <dgm:prSet presAssocID="{26D7ABC8-E6A2-4C5D-B377-D1324F2461C8}" presName="node" presStyleLbl="node1" presStyleIdx="1" presStyleCnt="7">
        <dgm:presLayoutVars>
          <dgm:bulletEnabled val="1"/>
        </dgm:presLayoutVars>
      </dgm:prSet>
      <dgm:spPr/>
    </dgm:pt>
    <dgm:pt modelId="{DDD84221-AC95-41A6-9EA9-3B91307487CD}" type="pres">
      <dgm:prSet presAssocID="{078F7104-6912-4E41-933D-02FF5BD500D6}" presName="sibTrans" presStyleCnt="0"/>
      <dgm:spPr/>
    </dgm:pt>
    <dgm:pt modelId="{09D8C677-1B89-4278-9961-A864DA32C6B5}" type="pres">
      <dgm:prSet presAssocID="{C79433D9-84E2-454C-94A6-542B609CC116}" presName="node" presStyleLbl="node1" presStyleIdx="2" presStyleCnt="7">
        <dgm:presLayoutVars>
          <dgm:bulletEnabled val="1"/>
        </dgm:presLayoutVars>
      </dgm:prSet>
      <dgm:spPr/>
    </dgm:pt>
    <dgm:pt modelId="{0C3E6FD4-6665-4984-B698-C35B7D4421EF}" type="pres">
      <dgm:prSet presAssocID="{D3CBA819-D259-40C9-AA76-449BDE19F0ED}" presName="sibTrans" presStyleCnt="0"/>
      <dgm:spPr/>
    </dgm:pt>
    <dgm:pt modelId="{3D3BE456-6EFC-4F69-BAD8-87801672A5E7}" type="pres">
      <dgm:prSet presAssocID="{F54F9D09-0702-45E4-8B01-E94F7C667197}" presName="node" presStyleLbl="node1" presStyleIdx="3" presStyleCnt="7">
        <dgm:presLayoutVars>
          <dgm:bulletEnabled val="1"/>
        </dgm:presLayoutVars>
      </dgm:prSet>
      <dgm:spPr/>
    </dgm:pt>
    <dgm:pt modelId="{E5CF0565-BD1D-4C2E-A19A-5B1DAEED7843}" type="pres">
      <dgm:prSet presAssocID="{A7AC3395-F10F-4F61-8241-C7E75547584B}" presName="sibTrans" presStyleCnt="0"/>
      <dgm:spPr/>
    </dgm:pt>
    <dgm:pt modelId="{D6E0DD24-64E1-4657-B2A6-DBC2FD4DAF2A}" type="pres">
      <dgm:prSet presAssocID="{233B9A34-F2D2-4D60-A6DC-231DEE21D47B}" presName="node" presStyleLbl="node1" presStyleIdx="4" presStyleCnt="7">
        <dgm:presLayoutVars>
          <dgm:bulletEnabled val="1"/>
        </dgm:presLayoutVars>
      </dgm:prSet>
      <dgm:spPr/>
    </dgm:pt>
    <dgm:pt modelId="{0A3C2331-F8EC-49C2-BF9E-62984AD18303}" type="pres">
      <dgm:prSet presAssocID="{D4CB47EE-B7DB-4FC9-BFD8-9D9BBB3434B0}" presName="sibTrans" presStyleCnt="0"/>
      <dgm:spPr/>
    </dgm:pt>
    <dgm:pt modelId="{98064E3C-FBAE-47CA-9F75-D960A8CF147C}" type="pres">
      <dgm:prSet presAssocID="{8508EB9B-053C-4DAB-8085-1ED335C0FA94}" presName="node" presStyleLbl="node1" presStyleIdx="5" presStyleCnt="7">
        <dgm:presLayoutVars>
          <dgm:bulletEnabled val="1"/>
        </dgm:presLayoutVars>
      </dgm:prSet>
      <dgm:spPr/>
    </dgm:pt>
    <dgm:pt modelId="{DC2CD507-64E3-4E29-A134-B6384CF35E56}" type="pres">
      <dgm:prSet presAssocID="{9F410E32-BF6A-49C4-AB7B-0F99B9DD0F9B}" presName="sibTrans" presStyleCnt="0"/>
      <dgm:spPr/>
    </dgm:pt>
    <dgm:pt modelId="{3C458820-57C9-4221-A352-D5F2F74432D9}" type="pres">
      <dgm:prSet presAssocID="{A7CE31F7-038D-48D3-A8A8-21EE0278204E}" presName="node" presStyleLbl="node1" presStyleIdx="6" presStyleCnt="7">
        <dgm:presLayoutVars>
          <dgm:bulletEnabled val="1"/>
        </dgm:presLayoutVars>
      </dgm:prSet>
      <dgm:spPr/>
    </dgm:pt>
  </dgm:ptLst>
  <dgm:cxnLst>
    <dgm:cxn modelId="{1EF41710-5DED-4CAC-9D3B-4B89A74409A6}" srcId="{E5B4F04D-70F7-42A4-BA1D-1C29325D8F98}" destId="{F54F9D09-0702-45E4-8B01-E94F7C667197}" srcOrd="3" destOrd="0" parTransId="{4692B9F7-BD12-4CBB-A579-CBA7FB9B71E9}" sibTransId="{A7AC3395-F10F-4F61-8241-C7E75547584B}"/>
    <dgm:cxn modelId="{87FDE45E-338D-4898-BC57-B5DC8291C304}" type="presOf" srcId="{A7CE31F7-038D-48D3-A8A8-21EE0278204E}" destId="{3C458820-57C9-4221-A352-D5F2F74432D9}" srcOrd="0" destOrd="0" presId="urn:microsoft.com/office/officeart/2005/8/layout/default"/>
    <dgm:cxn modelId="{D8502960-E269-45AF-855E-FECBBA26C5A2}" type="presOf" srcId="{26D7ABC8-E6A2-4C5D-B377-D1324F2461C8}" destId="{08C93643-B5F3-4054-8DA7-BD8A8A265B93}" srcOrd="0" destOrd="0" presId="urn:microsoft.com/office/officeart/2005/8/layout/default"/>
    <dgm:cxn modelId="{73455D61-68F4-4DAE-BE96-061A2B0BD803}" type="presOf" srcId="{8508EB9B-053C-4DAB-8085-1ED335C0FA94}" destId="{98064E3C-FBAE-47CA-9F75-D960A8CF147C}" srcOrd="0" destOrd="0" presId="urn:microsoft.com/office/officeart/2005/8/layout/default"/>
    <dgm:cxn modelId="{E4940D44-985E-4D92-B63A-0B3EAF5F8982}" srcId="{E5B4F04D-70F7-42A4-BA1D-1C29325D8F98}" destId="{A7CE31F7-038D-48D3-A8A8-21EE0278204E}" srcOrd="6" destOrd="0" parTransId="{79CB875F-9E10-4399-88F2-03B7955137F9}" sibTransId="{64F9E11B-C673-47AE-A379-04A1A89DCFAC}"/>
    <dgm:cxn modelId="{98CD1B6E-8AA3-4FCD-BB2A-5A8A96D0CF9A}" srcId="{E5B4F04D-70F7-42A4-BA1D-1C29325D8F98}" destId="{26D7ABC8-E6A2-4C5D-B377-D1324F2461C8}" srcOrd="1" destOrd="0" parTransId="{5537543C-FE86-46CA-A166-4A3FEDA4E119}" sibTransId="{078F7104-6912-4E41-933D-02FF5BD500D6}"/>
    <dgm:cxn modelId="{01B0924E-8F38-4A66-8774-3DA0D0755F96}" srcId="{E5B4F04D-70F7-42A4-BA1D-1C29325D8F98}" destId="{233B9A34-F2D2-4D60-A6DC-231DEE21D47B}" srcOrd="4" destOrd="0" parTransId="{AE56C9F7-BA9C-4830-BA23-358A40EF9F55}" sibTransId="{D4CB47EE-B7DB-4FC9-BFD8-9D9BBB3434B0}"/>
    <dgm:cxn modelId="{B477BC52-063D-44A4-A1C4-28553DE313D6}" type="presOf" srcId="{F54F9D09-0702-45E4-8B01-E94F7C667197}" destId="{3D3BE456-6EFC-4F69-BAD8-87801672A5E7}" srcOrd="0" destOrd="0" presId="urn:microsoft.com/office/officeart/2005/8/layout/default"/>
    <dgm:cxn modelId="{FC5BC978-C67B-4398-A3B0-6F227CCAFEAD}" srcId="{E5B4F04D-70F7-42A4-BA1D-1C29325D8F98}" destId="{71F49410-3FD7-4472-A23A-3321332FAAA1}" srcOrd="0" destOrd="0" parTransId="{124016B1-AA39-4B35-B944-2BD3C032DA2A}" sibTransId="{AEE9A7D4-F564-42DC-A5FA-49E85BCEF74F}"/>
    <dgm:cxn modelId="{A6BFE296-9265-4F7D-9D03-2ACC99631CE6}" srcId="{E5B4F04D-70F7-42A4-BA1D-1C29325D8F98}" destId="{C79433D9-84E2-454C-94A6-542B609CC116}" srcOrd="2" destOrd="0" parTransId="{8296A525-952A-4E9B-9279-0CC0253F8571}" sibTransId="{D3CBA819-D259-40C9-AA76-449BDE19F0ED}"/>
    <dgm:cxn modelId="{F65AABAC-0282-4DA3-BA90-AB8A4FE7D099}" type="presOf" srcId="{71F49410-3FD7-4472-A23A-3321332FAAA1}" destId="{65D020B7-5A99-4F28-A020-3683BFAD9B18}" srcOrd="0" destOrd="0" presId="urn:microsoft.com/office/officeart/2005/8/layout/default"/>
    <dgm:cxn modelId="{4B0301AE-21FA-49D7-A086-1E8EC4A7B180}" type="presOf" srcId="{233B9A34-F2D2-4D60-A6DC-231DEE21D47B}" destId="{D6E0DD24-64E1-4657-B2A6-DBC2FD4DAF2A}" srcOrd="0" destOrd="0" presId="urn:microsoft.com/office/officeart/2005/8/layout/default"/>
    <dgm:cxn modelId="{5F195DBA-E0B1-42EE-A14D-35DC7B7614F6}" srcId="{E5B4F04D-70F7-42A4-BA1D-1C29325D8F98}" destId="{8508EB9B-053C-4DAB-8085-1ED335C0FA94}" srcOrd="5" destOrd="0" parTransId="{BBF813B5-0404-4B3D-927E-F93A39E95AC0}" sibTransId="{9F410E32-BF6A-49C4-AB7B-0F99B9DD0F9B}"/>
    <dgm:cxn modelId="{2BB22DE6-63C1-4C58-9093-3684DBE66361}" type="presOf" srcId="{C79433D9-84E2-454C-94A6-542B609CC116}" destId="{09D8C677-1B89-4278-9961-A864DA32C6B5}" srcOrd="0" destOrd="0" presId="urn:microsoft.com/office/officeart/2005/8/layout/default"/>
    <dgm:cxn modelId="{9D08D0F8-816F-40A1-843C-375145AD7450}" type="presOf" srcId="{E5B4F04D-70F7-42A4-BA1D-1C29325D8F98}" destId="{705B3EB2-5D89-472B-89AF-FAE00BB5FE7C}" srcOrd="0" destOrd="0" presId="urn:microsoft.com/office/officeart/2005/8/layout/default"/>
    <dgm:cxn modelId="{A1263F63-327B-4511-A674-C82FD49F54EE}" type="presParOf" srcId="{705B3EB2-5D89-472B-89AF-FAE00BB5FE7C}" destId="{65D020B7-5A99-4F28-A020-3683BFAD9B18}" srcOrd="0" destOrd="0" presId="urn:microsoft.com/office/officeart/2005/8/layout/default"/>
    <dgm:cxn modelId="{FAEF318F-B7A3-4DFC-BC01-F92B628BE21E}" type="presParOf" srcId="{705B3EB2-5D89-472B-89AF-FAE00BB5FE7C}" destId="{520840C5-4950-4C7C-8A1E-FD5C43A91FEF}" srcOrd="1" destOrd="0" presId="urn:microsoft.com/office/officeart/2005/8/layout/default"/>
    <dgm:cxn modelId="{8B6C2AA3-EB06-4381-9AA3-7D6158884B66}" type="presParOf" srcId="{705B3EB2-5D89-472B-89AF-FAE00BB5FE7C}" destId="{08C93643-B5F3-4054-8DA7-BD8A8A265B93}" srcOrd="2" destOrd="0" presId="urn:microsoft.com/office/officeart/2005/8/layout/default"/>
    <dgm:cxn modelId="{61B999C9-9283-407C-9003-EAC26817D2B2}" type="presParOf" srcId="{705B3EB2-5D89-472B-89AF-FAE00BB5FE7C}" destId="{DDD84221-AC95-41A6-9EA9-3B91307487CD}" srcOrd="3" destOrd="0" presId="urn:microsoft.com/office/officeart/2005/8/layout/default"/>
    <dgm:cxn modelId="{A6B2F079-6411-444F-926D-CF34CC27F363}" type="presParOf" srcId="{705B3EB2-5D89-472B-89AF-FAE00BB5FE7C}" destId="{09D8C677-1B89-4278-9961-A864DA32C6B5}" srcOrd="4" destOrd="0" presId="urn:microsoft.com/office/officeart/2005/8/layout/default"/>
    <dgm:cxn modelId="{08BE6AD3-DA17-426D-9B1C-0A1067572923}" type="presParOf" srcId="{705B3EB2-5D89-472B-89AF-FAE00BB5FE7C}" destId="{0C3E6FD4-6665-4984-B698-C35B7D4421EF}" srcOrd="5" destOrd="0" presId="urn:microsoft.com/office/officeart/2005/8/layout/default"/>
    <dgm:cxn modelId="{EC46E452-8254-4605-9F1E-309C8D961079}" type="presParOf" srcId="{705B3EB2-5D89-472B-89AF-FAE00BB5FE7C}" destId="{3D3BE456-6EFC-4F69-BAD8-87801672A5E7}" srcOrd="6" destOrd="0" presId="urn:microsoft.com/office/officeart/2005/8/layout/default"/>
    <dgm:cxn modelId="{63E3DE03-841C-429F-BAF7-100A2CAF6D17}" type="presParOf" srcId="{705B3EB2-5D89-472B-89AF-FAE00BB5FE7C}" destId="{E5CF0565-BD1D-4C2E-A19A-5B1DAEED7843}" srcOrd="7" destOrd="0" presId="urn:microsoft.com/office/officeart/2005/8/layout/default"/>
    <dgm:cxn modelId="{AE884D75-2278-4D14-A8A5-B4C03640464A}" type="presParOf" srcId="{705B3EB2-5D89-472B-89AF-FAE00BB5FE7C}" destId="{D6E0DD24-64E1-4657-B2A6-DBC2FD4DAF2A}" srcOrd="8" destOrd="0" presId="urn:microsoft.com/office/officeart/2005/8/layout/default"/>
    <dgm:cxn modelId="{2576449F-63A1-4CB8-B92F-BA7FE8306797}" type="presParOf" srcId="{705B3EB2-5D89-472B-89AF-FAE00BB5FE7C}" destId="{0A3C2331-F8EC-49C2-BF9E-62984AD18303}" srcOrd="9" destOrd="0" presId="urn:microsoft.com/office/officeart/2005/8/layout/default"/>
    <dgm:cxn modelId="{44117D53-EA44-4DC5-B2AC-85FF9D1ED8F6}" type="presParOf" srcId="{705B3EB2-5D89-472B-89AF-FAE00BB5FE7C}" destId="{98064E3C-FBAE-47CA-9F75-D960A8CF147C}" srcOrd="10" destOrd="0" presId="urn:microsoft.com/office/officeart/2005/8/layout/default"/>
    <dgm:cxn modelId="{7A34388E-97A6-46D2-A77A-2AD9109D8E92}" type="presParOf" srcId="{705B3EB2-5D89-472B-89AF-FAE00BB5FE7C}" destId="{DC2CD507-64E3-4E29-A134-B6384CF35E56}" srcOrd="11" destOrd="0" presId="urn:microsoft.com/office/officeart/2005/8/layout/default"/>
    <dgm:cxn modelId="{30021173-6A6D-4748-AFFF-86B4037A3870}" type="presParOf" srcId="{705B3EB2-5D89-472B-89AF-FAE00BB5FE7C}" destId="{3C458820-57C9-4221-A352-D5F2F74432D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D51D2-E853-473E-A598-0A1A4A4B16EE}">
      <dsp:nvSpPr>
        <dsp:cNvPr id="0" name=""/>
        <dsp:cNvSpPr/>
      </dsp:nvSpPr>
      <dsp:spPr>
        <a:xfrm>
          <a:off x="0" y="391419"/>
          <a:ext cx="6288313" cy="393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8043" tIns="520700" rIns="488043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How can I get my studies done?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How can I plan my every-day-life and studies better?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“I do not understand anything” – who can I talk to?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FI" sz="2500" kern="1200" err="1"/>
            <a:t>How</a:t>
          </a:r>
          <a:r>
            <a:rPr lang="sv-FI" sz="2500" kern="1200"/>
            <a:t> </a:t>
          </a:r>
          <a:r>
            <a:rPr lang="sv-FI" sz="2500" kern="1200" err="1"/>
            <a:t>can</a:t>
          </a:r>
          <a:r>
            <a:rPr lang="sv-FI" sz="2500" kern="1200"/>
            <a:t> I </a:t>
          </a:r>
          <a:r>
            <a:rPr lang="sv-FI" sz="2500" kern="1200" err="1"/>
            <a:t>improve</a:t>
          </a:r>
          <a:r>
            <a:rPr lang="sv-FI" sz="2500" kern="1200"/>
            <a:t> my s</a:t>
          </a:r>
          <a:r>
            <a:rPr lang="en-SE" sz="2500" kern="1200"/>
            <a:t>t</a:t>
          </a:r>
          <a:r>
            <a:rPr lang="sv-FI" sz="2500" kern="1200"/>
            <a:t>u</a:t>
          </a:r>
          <a:r>
            <a:rPr lang="en-SE" sz="2500" kern="1200"/>
            <a:t>d</a:t>
          </a:r>
          <a:r>
            <a:rPr lang="sv-FI" sz="2500" kern="1200"/>
            <a:t>y</a:t>
          </a:r>
          <a:r>
            <a:rPr lang="en-SE" sz="2500" kern="1200"/>
            <a:t> </a:t>
          </a:r>
          <a:r>
            <a:rPr lang="sv-FI" sz="2500" kern="1200"/>
            <a:t>t</a:t>
          </a:r>
          <a:r>
            <a:rPr lang="en-SE" sz="2500" kern="1200"/>
            <a:t>e</a:t>
          </a:r>
          <a:r>
            <a:rPr lang="sv-FI" sz="2500" kern="1200"/>
            <a:t>c</a:t>
          </a:r>
          <a:r>
            <a:rPr lang="en-SE" sz="2500" kern="1200"/>
            <a:t>h</a:t>
          </a:r>
          <a:r>
            <a:rPr lang="sv-FI" sz="2500" kern="1200"/>
            <a:t>n</a:t>
          </a:r>
          <a:r>
            <a:rPr lang="en-SE" sz="2500" kern="1200"/>
            <a:t>i</a:t>
          </a:r>
          <a:r>
            <a:rPr lang="sv-FI" sz="2500" kern="1200"/>
            <a:t>q</a:t>
          </a:r>
          <a:r>
            <a:rPr lang="en-SE" sz="2500" kern="1200"/>
            <a:t>u</a:t>
          </a:r>
          <a:r>
            <a:rPr lang="sv-FI" sz="2500" kern="1200"/>
            <a:t>e</a:t>
          </a:r>
          <a:r>
            <a:rPr lang="en-SE" sz="2500" kern="1200"/>
            <a:t>s</a:t>
          </a:r>
          <a:r>
            <a:rPr lang="sv-FI" sz="2500" kern="1200"/>
            <a:t>?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>
              <a:sym typeface="Wingdings" panose="05000000000000000000" pitchFamily="2" charset="2"/>
            </a:rPr>
            <a:t> Be in contact with Erika Nyström</a:t>
          </a:r>
          <a:endParaRPr lang="en-US" sz="2500" kern="1200"/>
        </a:p>
      </dsp:txBody>
      <dsp:txXfrm>
        <a:off x="0" y="391419"/>
        <a:ext cx="6288313" cy="3937500"/>
      </dsp:txXfrm>
    </dsp:sp>
    <dsp:sp modelId="{0DA244F2-97B1-45AC-9ED7-0CE69734F8C0}">
      <dsp:nvSpPr>
        <dsp:cNvPr id="0" name=""/>
        <dsp:cNvSpPr/>
      </dsp:nvSpPr>
      <dsp:spPr>
        <a:xfrm>
          <a:off x="314415" y="22419"/>
          <a:ext cx="4401819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6378" tIns="0" rIns="166378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2500" kern="1200"/>
            <a:t>C</a:t>
          </a:r>
          <a:r>
            <a:rPr lang="en-SE" sz="2500" kern="1200"/>
            <a:t>o</a:t>
          </a:r>
          <a:r>
            <a:rPr lang="sv-FI" sz="2500" kern="1200"/>
            <a:t>u</a:t>
          </a:r>
          <a:r>
            <a:rPr lang="en-SE" sz="2500" kern="1200"/>
            <a:t>n</a:t>
          </a:r>
          <a:r>
            <a:rPr lang="sv-FI" sz="2500" kern="1200"/>
            <a:t>s</a:t>
          </a:r>
          <a:r>
            <a:rPr lang="en-SE" sz="2500" kern="1200"/>
            <a:t>e</a:t>
          </a:r>
          <a:r>
            <a:rPr lang="sv-FI" sz="2500" kern="1200"/>
            <a:t>l</a:t>
          </a:r>
          <a:r>
            <a:rPr lang="en-SE" sz="2500" kern="1200"/>
            <a:t>l</a:t>
          </a:r>
          <a:r>
            <a:rPr lang="sv-FI" sz="2500" kern="1200"/>
            <a:t>i</a:t>
          </a:r>
          <a:r>
            <a:rPr lang="en-SE" sz="2500" kern="1200"/>
            <a:t>n</a:t>
          </a:r>
          <a:r>
            <a:rPr lang="sv-FI" sz="2500" kern="1200"/>
            <a:t>g</a:t>
          </a:r>
          <a:r>
            <a:rPr lang="en-SE" sz="2500" kern="1200"/>
            <a:t> </a:t>
          </a:r>
          <a:r>
            <a:rPr lang="sv-FI" sz="2500" kern="1200"/>
            <a:t>f</a:t>
          </a:r>
          <a:r>
            <a:rPr lang="en-SE" sz="2500" kern="1200"/>
            <a:t>o</a:t>
          </a:r>
          <a:r>
            <a:rPr lang="sv-FI" sz="2500" kern="1200"/>
            <a:t>r</a:t>
          </a:r>
          <a:r>
            <a:rPr lang="en-SE" sz="2500" kern="1200"/>
            <a:t> </a:t>
          </a:r>
          <a:r>
            <a:rPr lang="sv-FI" sz="2500" kern="1200"/>
            <a:t>s</a:t>
          </a:r>
          <a:r>
            <a:rPr lang="en-SE" sz="2500" kern="1200"/>
            <a:t>t</a:t>
          </a:r>
          <a:r>
            <a:rPr lang="sv-FI" sz="2500" kern="1200"/>
            <a:t>u</a:t>
          </a:r>
          <a:r>
            <a:rPr lang="en-SE" sz="2500" kern="1200"/>
            <a:t>d</a:t>
          </a:r>
          <a:r>
            <a:rPr lang="sv-FI" sz="2500" kern="1200"/>
            <a:t>y</a:t>
          </a:r>
          <a:r>
            <a:rPr lang="en-SE" sz="2500" kern="1200"/>
            <a:t>i</a:t>
          </a:r>
          <a:r>
            <a:rPr lang="sv-FI" sz="2500" kern="1200"/>
            <a:t>n</a:t>
          </a:r>
          <a:r>
            <a:rPr lang="en-SE" sz="2500" kern="1200"/>
            <a:t>g</a:t>
          </a:r>
          <a:endParaRPr lang="en-US" sz="2500" kern="1200"/>
        </a:p>
      </dsp:txBody>
      <dsp:txXfrm>
        <a:off x="350441" y="58445"/>
        <a:ext cx="4329767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91401-FB18-4D4A-B7D3-8E45B2978CF6}">
      <dsp:nvSpPr>
        <dsp:cNvPr id="0" name=""/>
        <dsp:cNvSpPr/>
      </dsp:nvSpPr>
      <dsp:spPr>
        <a:xfrm>
          <a:off x="0" y="47438"/>
          <a:ext cx="6288313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you have dyslexia, ADHD/ADD or other challenges with studying and need individual study arrangements? </a:t>
          </a:r>
        </a:p>
      </dsp:txBody>
      <dsp:txXfrm>
        <a:off x="66824" y="114262"/>
        <a:ext cx="6154665" cy="1235252"/>
      </dsp:txXfrm>
    </dsp:sp>
    <dsp:sp modelId="{A699F51D-DF36-4E16-A2E9-ED816887689B}">
      <dsp:nvSpPr>
        <dsp:cNvPr id="0" name=""/>
        <dsp:cNvSpPr/>
      </dsp:nvSpPr>
      <dsp:spPr>
        <a:xfrm>
          <a:off x="0" y="1491219"/>
          <a:ext cx="6288313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Information about certificates:</a:t>
          </a:r>
          <a:br>
            <a:rPr lang="en-US" sz="2600" kern="1200" dirty="0"/>
          </a:br>
          <a:r>
            <a:rPr lang="en-US" sz="2600" b="1" kern="1200" dirty="0"/>
            <a:t>Thursday 3.9 at 11 online</a:t>
          </a:r>
          <a:br>
            <a:rPr lang="en-US" sz="2600" b="1" kern="1200" dirty="0"/>
          </a:br>
          <a:endParaRPr lang="en-US" sz="2600" kern="1200" dirty="0"/>
        </a:p>
      </dsp:txBody>
      <dsp:txXfrm>
        <a:off x="66824" y="1558043"/>
        <a:ext cx="6154665" cy="1235252"/>
      </dsp:txXfrm>
    </dsp:sp>
    <dsp:sp modelId="{3818129E-D43E-4C2B-A8C7-BF64E8481DE6}">
      <dsp:nvSpPr>
        <dsp:cNvPr id="0" name=""/>
        <dsp:cNvSpPr/>
      </dsp:nvSpPr>
      <dsp:spPr>
        <a:xfrm>
          <a:off x="0" y="2934999"/>
          <a:ext cx="6288313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For more information and a link to the online session, please contact maria.hoglund@arcada.fi</a:t>
          </a:r>
        </a:p>
      </dsp:txBody>
      <dsp:txXfrm>
        <a:off x="66824" y="3001823"/>
        <a:ext cx="6154665" cy="12352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29B84-F0A9-4B9C-93B6-04192E903468}">
      <dsp:nvSpPr>
        <dsp:cNvPr id="0" name=""/>
        <dsp:cNvSpPr/>
      </dsp:nvSpPr>
      <dsp:spPr>
        <a:xfrm>
          <a:off x="0" y="2571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>
              <a:hlinkClick xmlns:r="http://schemas.openxmlformats.org/officeDocument/2006/relationships" r:id="rId1"/>
            </a:rPr>
            <a:t>f</a:t>
          </a:r>
          <a:r>
            <a:rPr lang="sv-FI" sz="3000" kern="1200" err="1">
              <a:hlinkClick xmlns:r="http://schemas.openxmlformats.org/officeDocument/2006/relationships" r:id="rId1"/>
            </a:rPr>
            <a:t>irstname</a:t>
          </a:r>
          <a:r>
            <a:rPr lang="en-SE" sz="3000" kern="1200">
              <a:hlinkClick xmlns:r="http://schemas.openxmlformats.org/officeDocument/2006/relationships" r:id="rId1"/>
            </a:rPr>
            <a:t>.</a:t>
          </a:r>
          <a:r>
            <a:rPr lang="sv-FI" sz="3000" kern="1200">
              <a:hlinkClick xmlns:r="http://schemas.openxmlformats.org/officeDocument/2006/relationships" r:id="rId1"/>
            </a:rPr>
            <a:t>sur</a:t>
          </a:r>
          <a:r>
            <a:rPr lang="en-SE" sz="3000" kern="1200">
              <a:hlinkClick xmlns:r="http://schemas.openxmlformats.org/officeDocument/2006/relationships" r:id="rId1"/>
            </a:rPr>
            <a:t>namn@arcada.fi</a:t>
          </a:r>
          <a:endParaRPr lang="en-US" sz="3000" kern="1200"/>
        </a:p>
      </dsp:txBody>
      <dsp:txXfrm>
        <a:off x="55687" y="81399"/>
        <a:ext cx="6060825" cy="1029376"/>
      </dsp:txXfrm>
    </dsp:sp>
    <dsp:sp modelId="{213D4107-9A10-45A4-B9C8-E1BAAF296335}">
      <dsp:nvSpPr>
        <dsp:cNvPr id="0" name=""/>
        <dsp:cNvSpPr/>
      </dsp:nvSpPr>
      <dsp:spPr>
        <a:xfrm>
          <a:off x="0" y="125286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3000" kern="1200" err="1">
              <a:hlinkClick xmlns:r="http://schemas.openxmlformats.org/officeDocument/2006/relationships" r:id="rId2"/>
            </a:rPr>
            <a:t>counselling</a:t>
          </a:r>
          <a:r>
            <a:rPr lang="en-SE" sz="3000" kern="1200">
              <a:hlinkClick xmlns:r="http://schemas.openxmlformats.org/officeDocument/2006/relationships" r:id="rId2"/>
            </a:rPr>
            <a:t>@arcada.fi</a:t>
          </a:r>
          <a:endParaRPr lang="en-US" sz="3000" kern="1200"/>
        </a:p>
      </dsp:txBody>
      <dsp:txXfrm>
        <a:off x="55687" y="1308549"/>
        <a:ext cx="6060825" cy="1029376"/>
      </dsp:txXfrm>
    </dsp:sp>
    <dsp:sp modelId="{568564E0-139F-45EC-9E1D-A6542B567C07}">
      <dsp:nvSpPr>
        <dsp:cNvPr id="0" name=""/>
        <dsp:cNvSpPr/>
      </dsp:nvSpPr>
      <dsp:spPr>
        <a:xfrm>
          <a:off x="0" y="248001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3000" kern="1200"/>
            <a:t>E</a:t>
          </a:r>
          <a:r>
            <a:rPr lang="en-SE" sz="3000" kern="1200"/>
            <a:t>r</a:t>
          </a:r>
          <a:r>
            <a:rPr lang="sv-FI" sz="3000" kern="1200"/>
            <a:t>i</a:t>
          </a:r>
          <a:r>
            <a:rPr lang="en-SE" sz="3000" kern="1200"/>
            <a:t>k</a:t>
          </a:r>
          <a:r>
            <a:rPr lang="sv-FI" sz="3000" kern="1200"/>
            <a:t>a’</a:t>
          </a:r>
          <a:r>
            <a:rPr lang="en-SE" sz="3000" kern="1200"/>
            <a:t>s WhatsApp </a:t>
          </a:r>
          <a:br>
            <a:rPr lang="en-SE" sz="3000" kern="1200"/>
          </a:br>
          <a:r>
            <a:rPr lang="en-SE" sz="3000" kern="1200"/>
            <a:t>050 408 1338</a:t>
          </a:r>
          <a:endParaRPr lang="en-US" sz="3000" kern="1200"/>
        </a:p>
      </dsp:txBody>
      <dsp:txXfrm>
        <a:off x="55687" y="2535699"/>
        <a:ext cx="6060825" cy="1029376"/>
      </dsp:txXfrm>
    </dsp:sp>
    <dsp:sp modelId="{F1939846-3B1A-420D-88EB-67CF7483E3F3}">
      <dsp:nvSpPr>
        <dsp:cNvPr id="0" name=""/>
        <dsp:cNvSpPr/>
      </dsp:nvSpPr>
      <dsp:spPr>
        <a:xfrm>
          <a:off x="0" y="3707162"/>
          <a:ext cx="6172199" cy="1140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3000" kern="1200"/>
            <a:t>Reception in the </a:t>
          </a:r>
          <a:r>
            <a:rPr lang="sv-FI" sz="3000" kern="1200" err="1"/>
            <a:t>Library</a:t>
          </a:r>
          <a:r>
            <a:rPr lang="en-SE" sz="3000" kern="1200"/>
            <a:t>, C2 </a:t>
          </a:r>
          <a:r>
            <a:rPr lang="sv-FI" sz="3000" kern="1200"/>
            <a:t>or</a:t>
          </a:r>
          <a:r>
            <a:rPr lang="en-SE" sz="3000" kern="1200"/>
            <a:t> online</a:t>
          </a:r>
          <a:r>
            <a:rPr lang="sv-FI" sz="3000" kern="1200"/>
            <a:t> </a:t>
          </a:r>
          <a:endParaRPr lang="en-US" sz="3000" kern="1200"/>
        </a:p>
      </dsp:txBody>
      <dsp:txXfrm>
        <a:off x="55687" y="3762849"/>
        <a:ext cx="6060825" cy="10293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1D77B-0D16-4EB0-B8B4-70A12768DE9E}">
      <dsp:nvSpPr>
        <dsp:cNvPr id="0" name=""/>
        <dsp:cNvSpPr/>
      </dsp:nvSpPr>
      <dsp:spPr>
        <a:xfrm>
          <a:off x="0" y="233109"/>
          <a:ext cx="6288313" cy="88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800" kern="1200"/>
            <a:t>S</a:t>
          </a:r>
          <a:r>
            <a:rPr lang="sv-FI" sz="3800" kern="1200"/>
            <a:t>v</a:t>
          </a:r>
          <a:r>
            <a:rPr lang="en-SE" sz="3800" kern="1200"/>
            <a:t>e</a:t>
          </a:r>
          <a:r>
            <a:rPr lang="sv-FI" sz="3800" kern="1200"/>
            <a:t>p</a:t>
          </a:r>
          <a:r>
            <a:rPr lang="en-SE" sz="3800" kern="1200"/>
            <a:t>s</a:t>
          </a:r>
          <a:endParaRPr lang="en-US" sz="3800" kern="1200"/>
        </a:p>
      </dsp:txBody>
      <dsp:txXfrm>
        <a:off x="43407" y="276516"/>
        <a:ext cx="6201499" cy="802386"/>
      </dsp:txXfrm>
    </dsp:sp>
    <dsp:sp modelId="{4FCC6EFB-82CB-4661-8149-988A92A86FE8}">
      <dsp:nvSpPr>
        <dsp:cNvPr id="0" name=""/>
        <dsp:cNvSpPr/>
      </dsp:nvSpPr>
      <dsp:spPr>
        <a:xfrm>
          <a:off x="0" y="1231749"/>
          <a:ext cx="6288313" cy="88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800" kern="1200"/>
            <a:t>Student</a:t>
          </a:r>
          <a:r>
            <a:rPr lang="sv-FI" sz="3800" kern="1200"/>
            <a:t> </a:t>
          </a:r>
          <a:r>
            <a:rPr lang="sv-FI" sz="3800" kern="1200" err="1"/>
            <a:t>chaplain</a:t>
          </a:r>
          <a:r>
            <a:rPr lang="sv-FI" sz="3800" kern="1200"/>
            <a:t> </a:t>
          </a:r>
          <a:endParaRPr lang="en-US" sz="3800" kern="1200"/>
        </a:p>
      </dsp:txBody>
      <dsp:txXfrm>
        <a:off x="43407" y="1275156"/>
        <a:ext cx="6201499" cy="802386"/>
      </dsp:txXfrm>
    </dsp:sp>
    <dsp:sp modelId="{5A2CC5E9-93B6-495F-8658-1D6804260E2B}">
      <dsp:nvSpPr>
        <dsp:cNvPr id="0" name=""/>
        <dsp:cNvSpPr/>
      </dsp:nvSpPr>
      <dsp:spPr>
        <a:xfrm>
          <a:off x="0" y="2230389"/>
          <a:ext cx="6288313" cy="88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Helsinki Missio</a:t>
          </a:r>
        </a:p>
      </dsp:txBody>
      <dsp:txXfrm>
        <a:off x="43407" y="2273796"/>
        <a:ext cx="6201499" cy="802386"/>
      </dsp:txXfrm>
    </dsp:sp>
    <dsp:sp modelId="{C2983511-96BF-4659-A3B3-9CF1AE8996A9}">
      <dsp:nvSpPr>
        <dsp:cNvPr id="0" name=""/>
        <dsp:cNvSpPr/>
      </dsp:nvSpPr>
      <dsp:spPr>
        <a:xfrm>
          <a:off x="0" y="3229029"/>
          <a:ext cx="6288313" cy="889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More alternatives on </a:t>
          </a:r>
          <a:r>
            <a:rPr lang="en-US" sz="3800" kern="1200" err="1"/>
            <a:t>Tuudo</a:t>
          </a:r>
          <a:endParaRPr lang="en-US" sz="3800" kern="1200"/>
        </a:p>
      </dsp:txBody>
      <dsp:txXfrm>
        <a:off x="43407" y="3272436"/>
        <a:ext cx="6201499" cy="8023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485E7-6681-41EA-AE7A-C5D68254F28B}">
      <dsp:nvSpPr>
        <dsp:cNvPr id="0" name=""/>
        <dsp:cNvSpPr/>
      </dsp:nvSpPr>
      <dsp:spPr>
        <a:xfrm>
          <a:off x="0" y="3147"/>
          <a:ext cx="5181600" cy="1037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4300" kern="1200"/>
            <a:t>Well-being fair:</a:t>
          </a:r>
          <a:endParaRPr lang="en-US" sz="4300" kern="1200"/>
        </a:p>
      </dsp:txBody>
      <dsp:txXfrm>
        <a:off x="50654" y="53801"/>
        <a:ext cx="5080292" cy="936335"/>
      </dsp:txXfrm>
    </dsp:sp>
    <dsp:sp modelId="{B04C6044-1B04-4F67-8109-DF384956D5B9}">
      <dsp:nvSpPr>
        <dsp:cNvPr id="0" name=""/>
        <dsp:cNvSpPr/>
      </dsp:nvSpPr>
      <dsp:spPr>
        <a:xfrm>
          <a:off x="0" y="1040791"/>
          <a:ext cx="5181600" cy="1557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v-FI" sz="3400" kern="1200"/>
            <a:t>Thu 8.10 at 11-13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v-FI" sz="3400" kern="1200" dirty="0"/>
            <a:t>At the </a:t>
          </a:r>
          <a:r>
            <a:rPr lang="sv-FI" sz="3400" kern="1200" dirty="0" err="1"/>
            <a:t>big</a:t>
          </a:r>
          <a:r>
            <a:rPr lang="sv-FI" sz="3400" kern="1200" dirty="0"/>
            <a:t> </a:t>
          </a:r>
          <a:r>
            <a:rPr lang="sv-FI" sz="3400" kern="1200" dirty="0" err="1"/>
            <a:t>square</a:t>
          </a:r>
          <a:r>
            <a:rPr lang="sv-FI" sz="3400" kern="1200" dirty="0"/>
            <a:t> at Arcada</a:t>
          </a:r>
          <a:endParaRPr lang="en-US" sz="3400" kern="1200" dirty="0"/>
        </a:p>
      </dsp:txBody>
      <dsp:txXfrm>
        <a:off x="0" y="1040791"/>
        <a:ext cx="5181600" cy="1557674"/>
      </dsp:txXfrm>
    </dsp:sp>
    <dsp:sp modelId="{F8E52BFD-E220-4273-8EB5-97B37ACD151D}">
      <dsp:nvSpPr>
        <dsp:cNvPr id="0" name=""/>
        <dsp:cNvSpPr/>
      </dsp:nvSpPr>
      <dsp:spPr>
        <a:xfrm>
          <a:off x="0" y="2598466"/>
          <a:ext cx="5181600" cy="1037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Walk-in therapy 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(co-operation with </a:t>
          </a:r>
          <a:r>
            <a:rPr lang="en-US" sz="1400" kern="1200" dirty="0" err="1"/>
            <a:t>Stationens</a:t>
          </a:r>
          <a:r>
            <a:rPr lang="en-US" sz="1400" kern="1200" dirty="0"/>
            <a:t> barn)</a:t>
          </a:r>
        </a:p>
      </dsp:txBody>
      <dsp:txXfrm>
        <a:off x="50654" y="2649120"/>
        <a:ext cx="5080292" cy="936335"/>
      </dsp:txXfrm>
    </dsp:sp>
    <dsp:sp modelId="{4E96B2B0-D93E-47C1-9083-DAEA6073E0D0}">
      <dsp:nvSpPr>
        <dsp:cNvPr id="0" name=""/>
        <dsp:cNvSpPr/>
      </dsp:nvSpPr>
      <dsp:spPr>
        <a:xfrm>
          <a:off x="0" y="3636110"/>
          <a:ext cx="5181600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/>
            <a:t>C1, August 28</a:t>
          </a:r>
          <a:r>
            <a:rPr lang="en-US" sz="3400" kern="1200" baseline="30000" dirty="0"/>
            <a:t>th</a:t>
          </a:r>
          <a:r>
            <a:rPr lang="en-US" sz="3400" kern="1200" dirty="0"/>
            <a:t> </a:t>
          </a:r>
          <a:r>
            <a:rPr lang="en-US" sz="3400" kern="1200" dirty="0">
              <a:sym typeface="Wingdings" panose="05000000000000000000" pitchFamily="2" charset="2"/>
            </a:rPr>
            <a:t></a:t>
          </a:r>
          <a:r>
            <a:rPr lang="en-US" sz="3400" kern="1200" dirty="0"/>
            <a:t> </a:t>
          </a:r>
        </a:p>
      </dsp:txBody>
      <dsp:txXfrm>
        <a:off x="0" y="3636110"/>
        <a:ext cx="5181600" cy="7120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020B7-5A99-4F28-A020-3683BFAD9B18}">
      <dsp:nvSpPr>
        <dsp:cNvPr id="0" name=""/>
        <dsp:cNvSpPr/>
      </dsp:nvSpPr>
      <dsp:spPr>
        <a:xfrm>
          <a:off x="0" y="210570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700" kern="1200">
              <a:hlinkClick xmlns:r="http://schemas.openxmlformats.org/officeDocument/2006/relationships" r:id="rId1"/>
            </a:rPr>
            <a:t>START</a:t>
          </a:r>
          <a:endParaRPr lang="en-US" sz="1700" kern="1200"/>
        </a:p>
      </dsp:txBody>
      <dsp:txXfrm>
        <a:off x="0" y="210570"/>
        <a:ext cx="1965098" cy="1179058"/>
      </dsp:txXfrm>
    </dsp:sp>
    <dsp:sp modelId="{08C93643-B5F3-4054-8DA7-BD8A8A265B93}">
      <dsp:nvSpPr>
        <dsp:cNvPr id="0" name=""/>
        <dsp:cNvSpPr/>
      </dsp:nvSpPr>
      <dsp:spPr>
        <a:xfrm>
          <a:off x="2161607" y="210570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1700" kern="1200">
              <a:hlinkClick xmlns:r="http://schemas.openxmlformats.org/officeDocument/2006/relationships" r:id="rId2"/>
            </a:rPr>
            <a:t>T</a:t>
          </a:r>
          <a:r>
            <a:rPr lang="sv-FI" sz="1700" kern="1200">
              <a:hlinkClick xmlns:r="http://schemas.openxmlformats.org/officeDocument/2006/relationships" r:id="rId2"/>
            </a:rPr>
            <a:t>u</a:t>
          </a:r>
          <a:r>
            <a:rPr lang="en-SE" sz="1700" kern="1200">
              <a:hlinkClick xmlns:r="http://schemas.openxmlformats.org/officeDocument/2006/relationships" r:id="rId2"/>
            </a:rPr>
            <a:t>u</a:t>
          </a:r>
          <a:r>
            <a:rPr lang="sv-FI" sz="1700" kern="1200">
              <a:hlinkClick xmlns:r="http://schemas.openxmlformats.org/officeDocument/2006/relationships" r:id="rId2"/>
            </a:rPr>
            <a:t>d</a:t>
          </a:r>
          <a:r>
            <a:rPr lang="en-SE" sz="1700" kern="1200">
              <a:hlinkClick xmlns:r="http://schemas.openxmlformats.org/officeDocument/2006/relationships" r:id="rId2"/>
            </a:rPr>
            <a:t>o</a:t>
          </a:r>
          <a:endParaRPr lang="en-US" sz="1700" kern="1200"/>
        </a:p>
      </dsp:txBody>
      <dsp:txXfrm>
        <a:off x="2161607" y="210570"/>
        <a:ext cx="1965098" cy="1179058"/>
      </dsp:txXfrm>
    </dsp:sp>
    <dsp:sp modelId="{09D8C677-1B89-4278-9961-A864DA32C6B5}">
      <dsp:nvSpPr>
        <dsp:cNvPr id="0" name=""/>
        <dsp:cNvSpPr/>
      </dsp:nvSpPr>
      <dsp:spPr>
        <a:xfrm>
          <a:off x="4323215" y="210570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700" kern="1200">
              <a:hlinkClick xmlns:r="http://schemas.openxmlformats.org/officeDocument/2006/relationships" r:id="rId3"/>
            </a:rPr>
            <a:t>Karriärcentret</a:t>
          </a:r>
          <a:endParaRPr lang="en-US" sz="1700" kern="1200"/>
        </a:p>
      </dsp:txBody>
      <dsp:txXfrm>
        <a:off x="4323215" y="210570"/>
        <a:ext cx="1965098" cy="1179058"/>
      </dsp:txXfrm>
    </dsp:sp>
    <dsp:sp modelId="{3D3BE456-6EFC-4F69-BAD8-87801672A5E7}">
      <dsp:nvSpPr>
        <dsp:cNvPr id="0" name=""/>
        <dsp:cNvSpPr/>
      </dsp:nvSpPr>
      <dsp:spPr>
        <a:xfrm>
          <a:off x="0" y="1586139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700" kern="1200">
              <a:hlinkClick xmlns:r="http://schemas.openxmlformats.org/officeDocument/2006/relationships" r:id="rId4"/>
            </a:rPr>
            <a:t>A</a:t>
          </a:r>
          <a:r>
            <a:rPr lang="en-US" sz="1700" kern="1200">
              <a:hlinkClick xmlns:r="http://schemas.openxmlformats.org/officeDocument/2006/relationships" r:id="rId4"/>
            </a:rPr>
            <a:t>rcada J</a:t>
          </a:r>
          <a:r>
            <a:rPr lang="sv-FI" sz="1700" kern="1200">
              <a:hlinkClick xmlns:r="http://schemas.openxmlformats.org/officeDocument/2006/relationships" r:id="rId4"/>
            </a:rPr>
            <a:t>o</a:t>
          </a:r>
          <a:r>
            <a:rPr lang="en-US" sz="1700" kern="1200">
              <a:hlinkClick xmlns:r="http://schemas.openxmlformats.org/officeDocument/2006/relationships" r:id="rId4"/>
            </a:rPr>
            <a:t>b p</a:t>
          </a:r>
          <a:r>
            <a:rPr lang="sv-FI" sz="1700" kern="1200">
              <a:hlinkClick xmlns:r="http://schemas.openxmlformats.org/officeDocument/2006/relationships" r:id="rId4"/>
            </a:rPr>
            <a:t>o</a:t>
          </a:r>
          <a:r>
            <a:rPr lang="en-US" sz="1700" kern="1200">
              <a:hlinkClick xmlns:r="http://schemas.openxmlformats.org/officeDocument/2006/relationships" r:id="rId4"/>
            </a:rPr>
            <a:t>r</a:t>
          </a:r>
          <a:r>
            <a:rPr lang="sv-FI" sz="1700" kern="1200">
              <a:hlinkClick xmlns:r="http://schemas.openxmlformats.org/officeDocument/2006/relationships" r:id="rId4"/>
            </a:rPr>
            <a:t>t</a:t>
          </a:r>
          <a:r>
            <a:rPr lang="en-US" sz="1700" kern="1200">
              <a:hlinkClick xmlns:r="http://schemas.openxmlformats.org/officeDocument/2006/relationships" r:id="rId4"/>
            </a:rPr>
            <a:t>a</a:t>
          </a:r>
          <a:r>
            <a:rPr lang="sv-FI" sz="1700" kern="1200">
              <a:hlinkClick xmlns:r="http://schemas.openxmlformats.org/officeDocument/2006/relationships" r:id="rId4"/>
            </a:rPr>
            <a:t>l</a:t>
          </a:r>
          <a:endParaRPr lang="en-US" sz="1700" kern="1200"/>
        </a:p>
      </dsp:txBody>
      <dsp:txXfrm>
        <a:off x="0" y="1586139"/>
        <a:ext cx="1965098" cy="1179058"/>
      </dsp:txXfrm>
    </dsp:sp>
    <dsp:sp modelId="{D6E0DD24-64E1-4657-B2A6-DBC2FD4DAF2A}">
      <dsp:nvSpPr>
        <dsp:cNvPr id="0" name=""/>
        <dsp:cNvSpPr/>
      </dsp:nvSpPr>
      <dsp:spPr>
        <a:xfrm>
          <a:off x="2161607" y="1586139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700" kern="1200" dirty="0">
              <a:hlinkClick xmlns:r="http://schemas.openxmlformats.org/officeDocument/2006/relationships" r:id="rId5"/>
            </a:rPr>
            <a:t>The Library</a:t>
          </a:r>
          <a:br>
            <a:rPr lang="sv-FI" sz="1700" kern="1200" dirty="0"/>
          </a:br>
          <a:endParaRPr lang="en-US" sz="1700" kern="1200" dirty="0"/>
        </a:p>
      </dsp:txBody>
      <dsp:txXfrm>
        <a:off x="2161607" y="1586139"/>
        <a:ext cx="1965098" cy="1179058"/>
      </dsp:txXfrm>
    </dsp:sp>
    <dsp:sp modelId="{98064E3C-FBAE-47CA-9F75-D960A8CF147C}">
      <dsp:nvSpPr>
        <dsp:cNvPr id="0" name=""/>
        <dsp:cNvSpPr/>
      </dsp:nvSpPr>
      <dsp:spPr>
        <a:xfrm>
          <a:off x="4323215" y="1586139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700" kern="1200">
              <a:hlinkClick xmlns:r="http://schemas.openxmlformats.org/officeDocument/2006/relationships" r:id="rId6"/>
            </a:rPr>
            <a:t>Sveps</a:t>
          </a:r>
          <a:endParaRPr lang="en-US" sz="1700" kern="1200"/>
        </a:p>
      </dsp:txBody>
      <dsp:txXfrm>
        <a:off x="4323215" y="1586139"/>
        <a:ext cx="1965098" cy="1179058"/>
      </dsp:txXfrm>
    </dsp:sp>
    <dsp:sp modelId="{3C458820-57C9-4221-A352-D5F2F74432D9}">
      <dsp:nvSpPr>
        <dsp:cNvPr id="0" name=""/>
        <dsp:cNvSpPr/>
      </dsp:nvSpPr>
      <dsp:spPr>
        <a:xfrm>
          <a:off x="2161607" y="2961708"/>
          <a:ext cx="1965098" cy="11790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FI" sz="1700" kern="1200">
              <a:hlinkClick xmlns:r="http://schemas.openxmlformats.org/officeDocument/2006/relationships" r:id="rId7"/>
            </a:rPr>
            <a:t>S</a:t>
          </a:r>
          <a:r>
            <a:rPr lang="en-US" sz="1700" kern="1200">
              <a:hlinkClick xmlns:r="http://schemas.openxmlformats.org/officeDocument/2006/relationships" r:id="rId7"/>
            </a:rPr>
            <a:t>t</a:t>
          </a:r>
          <a:r>
            <a:rPr lang="sv-FI" sz="1700" kern="1200">
              <a:hlinkClick xmlns:r="http://schemas.openxmlformats.org/officeDocument/2006/relationships" r:id="rId7"/>
            </a:rPr>
            <a:t>u</a:t>
          </a:r>
          <a:r>
            <a:rPr lang="en-US" sz="1700" kern="1200">
              <a:hlinkClick xmlns:r="http://schemas.openxmlformats.org/officeDocument/2006/relationships" r:id="rId7"/>
            </a:rPr>
            <a:t>d</a:t>
          </a:r>
          <a:r>
            <a:rPr lang="sv-FI" sz="1700" kern="1200">
              <a:hlinkClick xmlns:r="http://schemas.openxmlformats.org/officeDocument/2006/relationships" r:id="rId7"/>
            </a:rPr>
            <a:t>e</a:t>
          </a:r>
          <a:r>
            <a:rPr lang="en-US" sz="1700" kern="1200">
              <a:hlinkClick xmlns:r="http://schemas.openxmlformats.org/officeDocument/2006/relationships" r:id="rId7"/>
            </a:rPr>
            <a:t>n</a:t>
          </a:r>
          <a:r>
            <a:rPr lang="sv-FI" sz="1700" kern="1200">
              <a:hlinkClick xmlns:r="http://schemas.openxmlformats.org/officeDocument/2006/relationships" r:id="rId7"/>
            </a:rPr>
            <a:t>t</a:t>
          </a:r>
          <a:r>
            <a:rPr lang="en-US" sz="1700" kern="1200">
              <a:hlinkClick xmlns:r="http://schemas.openxmlformats.org/officeDocument/2006/relationships" r:id="rId7"/>
            </a:rPr>
            <a:t> </a:t>
          </a:r>
          <a:r>
            <a:rPr lang="sv-FI" sz="1700" kern="1200">
              <a:hlinkClick xmlns:r="http://schemas.openxmlformats.org/officeDocument/2006/relationships" r:id="rId7"/>
            </a:rPr>
            <a:t>h</a:t>
          </a:r>
          <a:r>
            <a:rPr lang="en-US" sz="1700" kern="1200">
              <a:hlinkClick xmlns:r="http://schemas.openxmlformats.org/officeDocument/2006/relationships" r:id="rId7"/>
            </a:rPr>
            <a:t>e</a:t>
          </a:r>
          <a:r>
            <a:rPr lang="sv-FI" sz="1700" kern="1200">
              <a:hlinkClick xmlns:r="http://schemas.openxmlformats.org/officeDocument/2006/relationships" r:id="rId7"/>
            </a:rPr>
            <a:t>a</a:t>
          </a:r>
          <a:r>
            <a:rPr lang="en-US" sz="1700" kern="1200">
              <a:hlinkClick xmlns:r="http://schemas.openxmlformats.org/officeDocument/2006/relationships" r:id="rId7"/>
            </a:rPr>
            <a:t>l</a:t>
          </a:r>
          <a:r>
            <a:rPr lang="sv-FI" sz="1700" kern="1200">
              <a:hlinkClick xmlns:r="http://schemas.openxmlformats.org/officeDocument/2006/relationships" r:id="rId7"/>
            </a:rPr>
            <a:t>t</a:t>
          </a:r>
          <a:r>
            <a:rPr lang="en-US" sz="1700" kern="1200">
              <a:hlinkClick xmlns:r="http://schemas.openxmlformats.org/officeDocument/2006/relationships" r:id="rId7"/>
            </a:rPr>
            <a:t>h</a:t>
          </a:r>
          <a:r>
            <a:rPr lang="sv-FI" sz="1700" kern="1200">
              <a:hlinkClick xmlns:r="http://schemas.openxmlformats.org/officeDocument/2006/relationships" r:id="rId7"/>
            </a:rPr>
            <a:t>c</a:t>
          </a:r>
          <a:r>
            <a:rPr lang="en-US" sz="1700" kern="1200">
              <a:hlinkClick xmlns:r="http://schemas.openxmlformats.org/officeDocument/2006/relationships" r:id="rId7"/>
            </a:rPr>
            <a:t>a</a:t>
          </a:r>
          <a:r>
            <a:rPr lang="sv-FI" sz="1700" kern="1200">
              <a:hlinkClick xmlns:r="http://schemas.openxmlformats.org/officeDocument/2006/relationships" r:id="rId7"/>
            </a:rPr>
            <a:t>r</a:t>
          </a:r>
          <a:r>
            <a:rPr lang="en-US" sz="1700" kern="1200">
              <a:hlinkClick xmlns:r="http://schemas.openxmlformats.org/officeDocument/2006/relationships" r:id="rId7"/>
            </a:rPr>
            <a:t>e</a:t>
          </a:r>
          <a:endParaRPr lang="en-US" sz="1700" kern="1200"/>
        </a:p>
      </dsp:txBody>
      <dsp:txXfrm>
        <a:off x="2161607" y="2961708"/>
        <a:ext cx="1965098" cy="1179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#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94B666-1D80-1745-B7E6-8F7D3ABC45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B2B475-68F9-E844-A205-EBA57CAC2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BDCE6-14C0-5C45-94CE-823461F6803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7BEEDA-9261-054D-8298-AB9E72FAAB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1D35F-E3E2-194F-A399-B2227AC97C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3DE5A-B3F7-5F43-B1F4-C128A229D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94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39BF1-B8DB-C040-80B3-004DEFAF073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26420-EECA-8C49-8D22-E3DC39119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65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yyti.fi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9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9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9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Ny</a:t>
            </a:r>
            <a:r>
              <a:rPr lang="sv-FI">
                <a:hlinkClick r:id="rId3"/>
              </a:rPr>
              <a:t>y</a:t>
            </a:r>
            <a:r>
              <a:rPr lang="en-US">
                <a:hlinkClick r:id="rId3"/>
              </a:rPr>
              <a:t>t</a:t>
            </a:r>
            <a:r>
              <a:rPr lang="sv-FI">
                <a:hlinkClick r:id="rId3"/>
              </a:rPr>
              <a:t>i</a:t>
            </a:r>
            <a:r>
              <a:rPr lang="sv-FI"/>
              <a:t> </a:t>
            </a:r>
            <a:r>
              <a:rPr lang="sv-FI" err="1"/>
              <a:t>can</a:t>
            </a:r>
            <a:r>
              <a:rPr lang="sv-FI"/>
              <a:t> be </a:t>
            </a:r>
            <a:r>
              <a:rPr lang="sv-FI" err="1"/>
              <a:t>mentioned</a:t>
            </a:r>
            <a:r>
              <a:rPr lang="sv-FI"/>
              <a:t>.</a:t>
            </a:r>
            <a:endParaRPr lang="sv-FI">
              <a:cs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72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26420-EECA-8C49-8D22-E3DC3911924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1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rcada_kampanjbilder2020_EDITED_24.6.2020_srgb_16bit_06.jpg">
            <a:extLst>
              <a:ext uri="{FF2B5EF4-FFF2-40B4-BE49-F238E27FC236}">
                <a16:creationId xmlns:a16="http://schemas.microsoft.com/office/drawing/2014/main" id="{57197DCD-BAAE-FD43-BD65-AF61E226E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9729" y="3542986"/>
            <a:ext cx="3690155" cy="2859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Arcada_kampanjbilder2020_EDITED_24.6.2020_srgb_16bit_12.jpg">
            <a:extLst>
              <a:ext uri="{FF2B5EF4-FFF2-40B4-BE49-F238E27FC236}">
                <a16:creationId xmlns:a16="http://schemas.microsoft.com/office/drawing/2014/main" id="{ED8DF153-E707-9742-BFFE-137ADD3FD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900" y="417555"/>
            <a:ext cx="3690154" cy="285964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">
            <a:extLst>
              <a:ext uri="{FF2B5EF4-FFF2-40B4-BE49-F238E27FC236}">
                <a16:creationId xmlns:a16="http://schemas.microsoft.com/office/drawing/2014/main" id="{BF17871E-6FB2-5A43-ADAC-986702B2B097}"/>
              </a:ext>
            </a:extLst>
          </p:cNvPr>
          <p:cNvSpPr/>
          <p:nvPr userDrawn="1"/>
        </p:nvSpPr>
        <p:spPr>
          <a:xfrm>
            <a:off x="4249729" y="417521"/>
            <a:ext cx="3692541" cy="2859676"/>
          </a:xfrm>
          <a:prstGeom prst="rect">
            <a:avLst/>
          </a:prstGeom>
          <a:solidFill>
            <a:srgbClr val="821B8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0723CE79-040F-D64B-B596-AC6037A5A294}"/>
              </a:ext>
            </a:extLst>
          </p:cNvPr>
          <p:cNvSpPr/>
          <p:nvPr userDrawn="1"/>
        </p:nvSpPr>
        <p:spPr>
          <a:xfrm>
            <a:off x="288125" y="3542951"/>
            <a:ext cx="3692541" cy="2859677"/>
          </a:xfrm>
          <a:prstGeom prst="rect">
            <a:avLst/>
          </a:prstGeom>
          <a:solidFill>
            <a:srgbClr val="E9DEEB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Arcada_kampanjbilder2020_EDITED_24.6.2020_srgb_16bit_11.jpg" descr="Arcada_kampanjbilder2020_EDITED_24.6.2020_srgb_16bit_11.jpg">
            <a:extLst>
              <a:ext uri="{FF2B5EF4-FFF2-40B4-BE49-F238E27FC236}">
                <a16:creationId xmlns:a16="http://schemas.microsoft.com/office/drawing/2014/main" id="{AF81BCC3-AD0A-AE46-850C-4A13658E2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94724" y="6241224"/>
            <a:ext cx="2943497" cy="2281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Arcada_kampanjbilder2020_EDITED_24.6.2020_srgb_16bit_02.jpg">
            <a:extLst>
              <a:ext uri="{FF2B5EF4-FFF2-40B4-BE49-F238E27FC236}">
                <a16:creationId xmlns:a16="http://schemas.microsoft.com/office/drawing/2014/main" id="{35FAFEB2-A6DD-6943-843D-12BB232DA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08946" y="417557"/>
            <a:ext cx="3690154" cy="285964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68BD375-62C0-0741-9B9F-5E765317C495}"/>
              </a:ext>
            </a:extLst>
          </p:cNvPr>
          <p:cNvSpPr/>
          <p:nvPr userDrawn="1"/>
        </p:nvSpPr>
        <p:spPr>
          <a:xfrm>
            <a:off x="19096499" y="1516030"/>
            <a:ext cx="2945401" cy="2281056"/>
          </a:xfrm>
          <a:prstGeom prst="rect">
            <a:avLst/>
          </a:prstGeom>
          <a:solidFill>
            <a:srgbClr val="F9CEE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5C4A0024-FBC1-8445-83C5-3715570925C0}"/>
              </a:ext>
            </a:extLst>
          </p:cNvPr>
          <p:cNvSpPr/>
          <p:nvPr userDrawn="1"/>
        </p:nvSpPr>
        <p:spPr>
          <a:xfrm>
            <a:off x="8206559" y="3542950"/>
            <a:ext cx="3692541" cy="2859677"/>
          </a:xfrm>
          <a:prstGeom prst="rect">
            <a:avLst/>
          </a:prstGeom>
          <a:solidFill>
            <a:srgbClr val="EF7C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B27612C-D605-7144-9F45-87EB1C089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891" y="1661301"/>
            <a:ext cx="1486776" cy="397712"/>
          </a:xfrm>
          <a:prstGeom prst="rect">
            <a:avLst/>
          </a:prstGeom>
        </p:spPr>
      </p:pic>
      <p:pic>
        <p:nvPicPr>
          <p:cNvPr id="23" name="Image" descr="Image">
            <a:extLst>
              <a:ext uri="{FF2B5EF4-FFF2-40B4-BE49-F238E27FC236}">
                <a16:creationId xmlns:a16="http://schemas.microsoft.com/office/drawing/2014/main" id="{62784B7A-CF81-1347-9A7E-E74388E34E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435" y="4794114"/>
            <a:ext cx="1486800" cy="357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B5A611-DAB5-2E4E-9E26-C2C453AF8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5946" y="4796385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9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9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821B8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4"/>
            <a:ext cx="3932237" cy="3695943"/>
          </a:xfrm>
        </p:spPr>
        <p:txBody>
          <a:bodyPr/>
          <a:lstStyle>
            <a:lvl1pPr marL="0" indent="0">
              <a:buNone/>
              <a:defRPr sz="1600">
                <a:solidFill>
                  <a:srgbClr val="821B8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4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ckground">
    <p:bg>
      <p:bgPr>
        <a:solidFill>
          <a:srgbClr val="821B81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3B7B7D8-BC1C-7942-B88C-F9D2C7753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3928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083A69-A5AB-0744-A559-A93578619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24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771525"/>
            <a:ext cx="10515600" cy="919163"/>
          </a:xfrm>
        </p:spPr>
        <p:txBody>
          <a:bodyPr/>
          <a:lstStyle/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97043"/>
            <a:ext cx="5157787" cy="7080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72023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7043"/>
            <a:ext cx="5183188" cy="7080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2023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4E7B93-6AAB-E744-9137-B0E8D46219DF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8C16DE-976A-0C44-A4F1-E8924BBE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69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4"/>
            <a:ext cx="3932237" cy="35125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77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ackground">
    <p:bg>
      <p:bgPr>
        <a:solidFill>
          <a:srgbClr val="EF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8464D05-9AB9-F049-974D-29EF0F5C3B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29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21B8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1B81"/>
              </a:solidFill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85BB5A0A-5D57-B448-BD0B-025E94477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33017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48011"/>
            <a:ext cx="10515600" cy="119187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</a:lstStyle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2D881981-C362-7942-843F-16E5D60C4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2423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821B8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5"/>
            <a:ext cx="3932237" cy="3472846"/>
          </a:xfrm>
        </p:spPr>
        <p:txBody>
          <a:bodyPr/>
          <a:lstStyle>
            <a:lvl1pPr marL="0" indent="0">
              <a:buNone/>
              <a:defRPr sz="1600">
                <a:solidFill>
                  <a:srgbClr val="821B8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62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ge background">
    <p:bg>
      <p:bgPr>
        <a:solidFill>
          <a:schemeClr val="tx1">
            <a:alpha val="980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094C73D-C878-8D4A-832E-78CD7ECD6B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151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Out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rcada_kampanjbilder2020_EDITED_24.6.2020_srgb_16bit_11.jpg" descr="Arcada_kampanjbilder2020_EDITED_24.6.2020_srgb_16bit_11.jpg">
            <a:extLst>
              <a:ext uri="{FF2B5EF4-FFF2-40B4-BE49-F238E27FC236}">
                <a16:creationId xmlns:a16="http://schemas.microsoft.com/office/drawing/2014/main" id="{AF81BCC3-AD0A-AE46-850C-4A13658E2E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94724" y="6241224"/>
            <a:ext cx="2943497" cy="2281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68BD375-62C0-0741-9B9F-5E765317C495}"/>
              </a:ext>
            </a:extLst>
          </p:cNvPr>
          <p:cNvSpPr/>
          <p:nvPr userDrawn="1"/>
        </p:nvSpPr>
        <p:spPr>
          <a:xfrm>
            <a:off x="19096499" y="1516030"/>
            <a:ext cx="2945401" cy="2281056"/>
          </a:xfrm>
          <a:prstGeom prst="rect">
            <a:avLst/>
          </a:prstGeom>
          <a:solidFill>
            <a:srgbClr val="F9CEE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4EE3B8-7994-6840-8490-6B6C3042C8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4885" y="-14514"/>
            <a:ext cx="12357514" cy="6940804"/>
          </a:xfrm>
          <a:prstGeom prst="rect">
            <a:avLst/>
          </a:prstGeom>
        </p:spPr>
      </p:pic>
      <p:pic>
        <p:nvPicPr>
          <p:cNvPr id="3" name="Picture 2" descr="A person standing in front of it&#10;&#10;Description automatically generated">
            <a:extLst>
              <a:ext uri="{FF2B5EF4-FFF2-40B4-BE49-F238E27FC236}">
                <a16:creationId xmlns:a16="http://schemas.microsoft.com/office/drawing/2014/main" id="{37EA8078-3720-8749-A39E-67068C0E7B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2"/>
            <a:ext cx="12314496" cy="6925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2DB5D3-C871-0746-BF70-764953C6C8F3}"/>
              </a:ext>
            </a:extLst>
          </p:cNvPr>
          <p:cNvSpPr txBox="1"/>
          <p:nvPr userDrawn="1"/>
        </p:nvSpPr>
        <p:spPr>
          <a:xfrm>
            <a:off x="1" y="1973943"/>
            <a:ext cx="81570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821B81"/>
                </a:solidFill>
                <a:latin typeface="+mj-lt"/>
                <a:cs typeface="FUTURA MEDIUM" panose="020B0602020204020303" pitchFamily="34" charset="-79"/>
              </a:rPr>
              <a:t>ARCADA</a:t>
            </a:r>
          </a:p>
          <a:p>
            <a:pPr algn="ctr"/>
            <a:r>
              <a:rPr lang="en-US" sz="4400" b="1">
                <a:solidFill>
                  <a:srgbClr val="821B81"/>
                </a:solidFill>
                <a:latin typeface="+mj-lt"/>
              </a:rPr>
              <a:t>UNIVERSITY OF </a:t>
            </a:r>
          </a:p>
          <a:p>
            <a:pPr algn="ctr"/>
            <a:r>
              <a:rPr lang="en-US" sz="4400" b="1">
                <a:solidFill>
                  <a:srgbClr val="821B81"/>
                </a:solidFill>
                <a:latin typeface="+mj-lt"/>
              </a:rPr>
              <a:t>APPLIED SCIENCES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AD6F21F-41F8-E44D-BF71-AA7E611336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826" y="5027943"/>
            <a:ext cx="2257378" cy="5425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70063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rgbClr val="EF7C00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rgbClr val="EF7C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EF7C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Image">
            <a:extLst>
              <a:ext uri="{FF2B5EF4-FFF2-40B4-BE49-F238E27FC236}">
                <a16:creationId xmlns:a16="http://schemas.microsoft.com/office/drawing/2014/main" id="{B9AEDA9D-B341-4842-BE34-3E5007323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669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background">
    <p:bg>
      <p:bgPr>
        <a:solidFill>
          <a:srgbClr val="ED7D31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094C73D-C878-8D4A-832E-78CD7ECD6B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0282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rcada_kampanjbilder2020_EDITED_24.6.2020_srgb_16bit_11.jpg" descr="A student posing for the camera.">
            <a:extLst>
              <a:ext uri="{FF2B5EF4-FFF2-40B4-BE49-F238E27FC236}">
                <a16:creationId xmlns:a16="http://schemas.microsoft.com/office/drawing/2014/main" id="{247BDAA4-3534-E645-B5E6-DAB67AB3F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1"/>
            <a:ext cx="6019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EF7C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632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rcada building.">
            <a:extLst>
              <a:ext uri="{FF2B5EF4-FFF2-40B4-BE49-F238E27FC236}">
                <a16:creationId xmlns:a16="http://schemas.microsoft.com/office/drawing/2014/main" id="{F03D917B-18DB-E74F-AA79-05E11A59D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76342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443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student posing for the camera.">
            <a:extLst>
              <a:ext uri="{FF2B5EF4-FFF2-40B4-BE49-F238E27FC236}">
                <a16:creationId xmlns:a16="http://schemas.microsoft.com/office/drawing/2014/main" id="{2782A625-C420-5744-A3EA-60D182F4E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0"/>
            <a:ext cx="6172200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F31080-C559-ED4E-8EDE-67416E5509FC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532628-138E-A94D-8A97-8E01D5F8B7B0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902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68675" y="0"/>
            <a:ext cx="4500563" cy="6858000"/>
          </a:xfrm>
          <a:prstGeom prst="parallelogram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9036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big green tree outside Arcada building.&#10;">
            <a:extLst>
              <a:ext uri="{FF2B5EF4-FFF2-40B4-BE49-F238E27FC236}">
                <a16:creationId xmlns:a16="http://schemas.microsoft.com/office/drawing/2014/main" id="{149B52E2-CD28-E947-B734-2B5BAABEA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0"/>
            <a:ext cx="6197552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9D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E670FD-6B31-F543-A909-AC193B74BFD2}"/>
              </a:ext>
            </a:extLst>
          </p:cNvPr>
          <p:cNvSpPr/>
          <p:nvPr userDrawn="1"/>
        </p:nvSpPr>
        <p:spPr>
          <a:xfrm>
            <a:off x="10467624" y="6029325"/>
            <a:ext cx="1905000" cy="509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49D12E-9E1B-1C49-A527-DE009E3D30CA}"/>
              </a:ext>
            </a:extLst>
          </p:cNvPr>
          <p:cNvSpPr txBox="1"/>
          <p:nvPr userDrawn="1"/>
        </p:nvSpPr>
        <p:spPr>
          <a:xfrm>
            <a:off x="1066106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73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rcada_kampanjbilder2020_EDITED_24.6.2020_srgb_16bit_08.jpg" descr="A student posing for the camera.">
            <a:extLst>
              <a:ext uri="{FF2B5EF4-FFF2-40B4-BE49-F238E27FC236}">
                <a16:creationId xmlns:a16="http://schemas.microsoft.com/office/drawing/2014/main" id="{30888260-30C5-1E4F-B0F3-46D0A45A43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070" y="0"/>
            <a:ext cx="593693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76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6867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8640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bg>
      <p:bgPr>
        <a:solidFill>
          <a:srgbClr val="FD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tudent posing for the camera.">
            <a:extLst>
              <a:ext uri="{FF2B5EF4-FFF2-40B4-BE49-F238E27FC236}">
                <a16:creationId xmlns:a16="http://schemas.microsoft.com/office/drawing/2014/main" id="{2782A625-C420-5744-A3EA-60D182F4E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0"/>
            <a:ext cx="6172200" cy="6858000"/>
          </a:xfrm>
          <a:prstGeom prst="rect">
            <a:avLst/>
          </a:prstGeom>
        </p:spPr>
      </p:pic>
      <p:sp>
        <p:nvSpPr>
          <p:cNvPr id="18" name="Parallelogram 17">
            <a:extLst>
              <a:ext uri="{FF2B5EF4-FFF2-40B4-BE49-F238E27FC236}">
                <a16:creationId xmlns:a16="http://schemas.microsoft.com/office/drawing/2014/main" id="{E9978F93-6E46-E040-824C-2E0A627CDABB}"/>
              </a:ext>
            </a:extLst>
          </p:cNvPr>
          <p:cNvSpPr/>
          <p:nvPr userDrawn="1"/>
        </p:nvSpPr>
        <p:spPr>
          <a:xfrm rot="10800000">
            <a:off x="3013663" y="0"/>
            <a:ext cx="4500563" cy="6858000"/>
          </a:xfrm>
          <a:prstGeom prst="parallelogram">
            <a:avLst/>
          </a:prstGeom>
          <a:solidFill>
            <a:srgbClr val="FD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FDF2E8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EF7C00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EF7C00"/>
                </a:solidFill>
              </a:defRPr>
            </a:lvl1pPr>
            <a:lvl2pPr>
              <a:defRPr>
                <a:solidFill>
                  <a:srgbClr val="EF7C00"/>
                </a:solidFill>
              </a:defRPr>
            </a:lvl2pPr>
            <a:lvl3pPr>
              <a:defRPr>
                <a:solidFill>
                  <a:srgbClr val="EF7C00"/>
                </a:solidFill>
              </a:defRPr>
            </a:lvl3pPr>
            <a:lvl4pPr>
              <a:defRPr>
                <a:solidFill>
                  <a:srgbClr val="EF7C00"/>
                </a:solidFill>
              </a:defRPr>
            </a:lvl4pPr>
            <a:lvl5pPr>
              <a:defRPr>
                <a:solidFill>
                  <a:srgbClr val="EF7C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F31080-C559-ED4E-8EDE-67416E5509FC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532628-138E-A94D-8A97-8E01D5F8B7B0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8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rcada_kampanjbilder2020_EDITED_24.6.2020_srgb_16bit_11.jpg" descr="Arcada_kampanjbilder2020_EDITED_24.6.2020_srgb_16bit_11.jpg">
            <a:extLst>
              <a:ext uri="{FF2B5EF4-FFF2-40B4-BE49-F238E27FC236}">
                <a16:creationId xmlns:a16="http://schemas.microsoft.com/office/drawing/2014/main" id="{AF81BCC3-AD0A-AE46-850C-4A13658E2E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94724" y="6241224"/>
            <a:ext cx="2943497" cy="228102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id="{168BD375-62C0-0741-9B9F-5E765317C495}"/>
              </a:ext>
            </a:extLst>
          </p:cNvPr>
          <p:cNvSpPr/>
          <p:nvPr userDrawn="1"/>
        </p:nvSpPr>
        <p:spPr>
          <a:xfrm>
            <a:off x="19096499" y="1516030"/>
            <a:ext cx="2945401" cy="2281056"/>
          </a:xfrm>
          <a:prstGeom prst="rect">
            <a:avLst/>
          </a:prstGeom>
          <a:solidFill>
            <a:srgbClr val="F9CEE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F6592E47-F656-6142-A351-7B30F8E4EC88}"/>
              </a:ext>
            </a:extLst>
          </p:cNvPr>
          <p:cNvSpPr/>
          <p:nvPr userDrawn="1"/>
        </p:nvSpPr>
        <p:spPr>
          <a:xfrm>
            <a:off x="6096000" y="3429000"/>
            <a:ext cx="2725544" cy="3174098"/>
          </a:xfrm>
          <a:prstGeom prst="rect">
            <a:avLst/>
          </a:prstGeom>
          <a:solidFill>
            <a:srgbClr val="EF7C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" name="Arcada_kampanjbilder2020_EDITED_24.6.2020_srgb_16bit_08.jpg">
            <a:extLst>
              <a:ext uri="{FF2B5EF4-FFF2-40B4-BE49-F238E27FC236}">
                <a16:creationId xmlns:a16="http://schemas.microsoft.com/office/drawing/2014/main" id="{E5A60E16-3DD6-994F-90B1-F59B23500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21544" y="3429038"/>
            <a:ext cx="2711362" cy="3174060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Rectangle">
            <a:extLst>
              <a:ext uri="{FF2B5EF4-FFF2-40B4-BE49-F238E27FC236}">
                <a16:creationId xmlns:a16="http://schemas.microsoft.com/office/drawing/2014/main" id="{C9D1BC8E-8744-594B-9D14-7387171144F7}"/>
              </a:ext>
            </a:extLst>
          </p:cNvPr>
          <p:cNvSpPr/>
          <p:nvPr userDrawn="1"/>
        </p:nvSpPr>
        <p:spPr>
          <a:xfrm>
            <a:off x="8821544" y="254902"/>
            <a:ext cx="2725544" cy="3174098"/>
          </a:xfrm>
          <a:prstGeom prst="rect">
            <a:avLst/>
          </a:prstGeom>
          <a:solidFill>
            <a:srgbClr val="821B8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Rectangle">
            <a:extLst>
              <a:ext uri="{FF2B5EF4-FFF2-40B4-BE49-F238E27FC236}">
                <a16:creationId xmlns:a16="http://schemas.microsoft.com/office/drawing/2014/main" id="{B353039F-B60E-B04F-A96E-1D34746AC2C0}"/>
              </a:ext>
            </a:extLst>
          </p:cNvPr>
          <p:cNvSpPr/>
          <p:nvPr userDrawn="1"/>
        </p:nvSpPr>
        <p:spPr>
          <a:xfrm>
            <a:off x="6096000" y="254902"/>
            <a:ext cx="2725544" cy="3174098"/>
          </a:xfrm>
          <a:prstGeom prst="rect">
            <a:avLst/>
          </a:prstGeom>
          <a:solidFill>
            <a:srgbClr val="EF7C00">
              <a:alpha val="9804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6" name="Image">
            <a:extLst>
              <a:ext uri="{FF2B5EF4-FFF2-40B4-BE49-F238E27FC236}">
                <a16:creationId xmlns:a16="http://schemas.microsoft.com/office/drawing/2014/main" id="{B3CCFE64-81F8-DC45-85BE-8A7C7798A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984" y="1657476"/>
            <a:ext cx="1535076" cy="36895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mart solutions for a dynamic professional life and a vivid Swedish culture">
            <a:extLst>
              <a:ext uri="{FF2B5EF4-FFF2-40B4-BE49-F238E27FC236}">
                <a16:creationId xmlns:a16="http://schemas.microsoft.com/office/drawing/2014/main" id="{933246E8-0765-3A4D-9712-FD9F50293A62}"/>
              </a:ext>
            </a:extLst>
          </p:cNvPr>
          <p:cNvSpPr txBox="1"/>
          <p:nvPr userDrawn="1"/>
        </p:nvSpPr>
        <p:spPr>
          <a:xfrm>
            <a:off x="9666387" y="962528"/>
            <a:ext cx="1394863" cy="1584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r>
              <a:rPr lang="en-GB" err="1">
                <a:solidFill>
                  <a:srgbClr val="FFFFFF"/>
                </a:solidFill>
              </a:rPr>
              <a:t>arcada.fi</a:t>
            </a: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Smart solutions for a dynamic professional life and a vivid Swedish culture">
            <a:extLst>
              <a:ext uri="{FF2B5EF4-FFF2-40B4-BE49-F238E27FC236}">
                <a16:creationId xmlns:a16="http://schemas.microsoft.com/office/drawing/2014/main" id="{D1F7B832-9814-E841-AB7A-59AAF5FD15DD}"/>
              </a:ext>
            </a:extLst>
          </p:cNvPr>
          <p:cNvSpPr txBox="1"/>
          <p:nvPr userDrawn="1"/>
        </p:nvSpPr>
        <p:spPr>
          <a:xfrm>
            <a:off x="6836622" y="4223710"/>
            <a:ext cx="1394863" cy="1584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r>
              <a:rPr lang="en-GB" err="1">
                <a:solidFill>
                  <a:srgbClr val="FFFFFF"/>
                </a:solidFill>
              </a:rPr>
              <a:t>arcada.fi</a:t>
            </a:r>
            <a:endParaRPr lang="en-GB">
              <a:solidFill>
                <a:srgbClr val="FFFFFF"/>
              </a:solidFill>
            </a:endParaRPr>
          </a:p>
          <a:p>
            <a:pPr>
              <a:defRPr sz="2000" spc="39">
                <a:latin typeface="Arial"/>
                <a:ea typeface="Arial"/>
                <a:cs typeface="Arial"/>
                <a:sym typeface="Arial"/>
              </a:defRPr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790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rgbClr val="FD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rgbClr val="FD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rgbClr val="EF7C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rgbClr val="EF7C00"/>
                </a:solidFill>
              </a:defRPr>
            </a:lvl1pPr>
            <a:lvl2pPr>
              <a:defRPr>
                <a:solidFill>
                  <a:srgbClr val="EF7C00"/>
                </a:solidFill>
              </a:defRPr>
            </a:lvl2pPr>
            <a:lvl3pPr>
              <a:defRPr>
                <a:solidFill>
                  <a:srgbClr val="EF7C00"/>
                </a:solidFill>
              </a:defRPr>
            </a:lvl3pPr>
            <a:lvl4pPr>
              <a:defRPr>
                <a:solidFill>
                  <a:srgbClr val="EF7C00"/>
                </a:solidFill>
              </a:defRPr>
            </a:lvl4pPr>
            <a:lvl5pPr>
              <a:defRPr>
                <a:solidFill>
                  <a:srgbClr val="EF7C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56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rcada_kampanjbilder2020_EDITED_24.6.2020_srgb_16bit_11.jpg" descr="A student posing for the camera.">
            <a:extLst>
              <a:ext uri="{FF2B5EF4-FFF2-40B4-BE49-F238E27FC236}">
                <a16:creationId xmlns:a16="http://schemas.microsoft.com/office/drawing/2014/main" id="{247BDAA4-3534-E645-B5E6-DAB67AB3F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1"/>
            <a:ext cx="601979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EF7C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3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rcada_kampanjbilder2020_EDITED_24.6.2020_srgb_16bit_03.jpg" descr="A student posing for the camera.">
            <a:extLst>
              <a:ext uri="{FF2B5EF4-FFF2-40B4-BE49-F238E27FC236}">
                <a16:creationId xmlns:a16="http://schemas.microsoft.com/office/drawing/2014/main" id="{70558888-3914-DF42-A685-B8D2D64FF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5225609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015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rcada_kampanjbilder2020_EDITED_24.6.2020_srgb_16bit_12.jpg" descr="A student posing for the camera.">
            <a:extLst>
              <a:ext uri="{FF2B5EF4-FFF2-40B4-BE49-F238E27FC236}">
                <a16:creationId xmlns:a16="http://schemas.microsoft.com/office/drawing/2014/main" id="{17496830-C415-A348-9FDF-1AEDD9974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3512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25132" y="0"/>
            <a:ext cx="4500563" cy="6858000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5937374" y="0"/>
            <a:ext cx="62883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86A55E-9B91-3148-A674-D6C55C4D09EF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5C0CB-4572-164F-9BBC-54C93FEF5F4A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4389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rcada_kampanjbilder2020_EDITED_24.6.2020_srgb_16bit_08.jpg" descr="A student posing for the camera.">
            <a:extLst>
              <a:ext uri="{FF2B5EF4-FFF2-40B4-BE49-F238E27FC236}">
                <a16:creationId xmlns:a16="http://schemas.microsoft.com/office/drawing/2014/main" id="{30888260-30C5-1E4F-B0F3-46D0A45A43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5070" y="0"/>
            <a:ext cx="593693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704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crowd of people, during examination.">
            <a:extLst>
              <a:ext uri="{FF2B5EF4-FFF2-40B4-BE49-F238E27FC236}">
                <a16:creationId xmlns:a16="http://schemas.microsoft.com/office/drawing/2014/main" id="{FED4AD2E-D88A-764C-86BF-D2C60FF08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2" y="0"/>
            <a:ext cx="6019798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solidFill>
              <a:srgbClr val="821B8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219700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60BC6-C2C9-2F46-AED9-4F865D4B911E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821B8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4BFB9B-1CDE-5C49-BDC3-8630A928DE12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655326-D7CC-0A44-95D7-CB881A889CED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409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Flag with Arcada logotype.">
            <a:extLst>
              <a:ext uri="{FF2B5EF4-FFF2-40B4-BE49-F238E27FC236}">
                <a16:creationId xmlns:a16="http://schemas.microsoft.com/office/drawing/2014/main" id="{B46870E1-AFD1-424F-97B0-F686F904B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9370" y="0"/>
            <a:ext cx="5862630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rot="10800000">
            <a:off x="3011805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0" y="0"/>
            <a:ext cx="4281714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8E703-2267-7A46-82C5-8CE9C0B26A3C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C724FEE-94EC-784F-8B1A-FF5BE941B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 sz="3200">
                <a:solidFill>
                  <a:srgbClr val="821B8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566501C-832B-0B47-84A2-2E70CE8E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58620D-9598-1A45-A78F-8BBF97599B69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F31080-C559-ED4E-8EDE-67416E5509FC}"/>
              </a:ext>
            </a:extLst>
          </p:cNvPr>
          <p:cNvSpPr/>
          <p:nvPr userDrawn="1"/>
        </p:nvSpPr>
        <p:spPr>
          <a:xfrm>
            <a:off x="10287000" y="6029325"/>
            <a:ext cx="190500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532628-138E-A94D-8A97-8E01D5F8B7B0}"/>
              </a:ext>
            </a:extLst>
          </p:cNvPr>
          <p:cNvSpPr txBox="1"/>
          <p:nvPr userDrawn="1"/>
        </p:nvSpPr>
        <p:spPr>
          <a:xfrm>
            <a:off x="10480443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324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108D1D-7093-3545-9B1C-BA74A5F09A1B}" type="slidenum">
              <a:rPr lang="en-US" smtClean="0"/>
              <a:t>‹#›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AC0184E-4A5A-A341-973D-3A2949195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01486" cy="6858000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3D1C1584-6A77-FF4F-8B0A-60C040E28958}"/>
              </a:ext>
            </a:extLst>
          </p:cNvPr>
          <p:cNvSpPr/>
          <p:nvPr userDrawn="1"/>
        </p:nvSpPr>
        <p:spPr>
          <a:xfrm flipH="1">
            <a:off x="4007082" y="0"/>
            <a:ext cx="4500563" cy="6858000"/>
          </a:xfrm>
          <a:prstGeom prst="parallelogram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791172-41CC-5B4F-9281-E87DFBCAEF07}"/>
              </a:ext>
            </a:extLst>
          </p:cNvPr>
          <p:cNvSpPr/>
          <p:nvPr userDrawn="1"/>
        </p:nvSpPr>
        <p:spPr>
          <a:xfrm>
            <a:off x="6637468" y="0"/>
            <a:ext cx="5601486" cy="6858000"/>
          </a:xfrm>
          <a:prstGeom prst="rect">
            <a:avLst/>
          </a:prstGeom>
          <a:solidFill>
            <a:srgbClr val="82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FA36E9-F36C-D748-9FF5-24755CD1FD15}"/>
              </a:ext>
            </a:extLst>
          </p:cNvPr>
          <p:cNvSpPr/>
          <p:nvPr userDrawn="1"/>
        </p:nvSpPr>
        <p:spPr>
          <a:xfrm>
            <a:off x="5328563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52BCDA2-FF1B-E14E-A22B-35497F52E5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8077" y="365125"/>
            <a:ext cx="6288314" cy="13255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DD2C747-5623-C44F-9E23-F9AD773DA3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8077" y="2040785"/>
            <a:ext cx="62883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1B56A6B-9570-1B43-96FD-1FB6280FAEBE}"/>
              </a:ext>
            </a:extLst>
          </p:cNvPr>
          <p:cNvSpPr/>
          <p:nvPr userDrawn="1"/>
        </p:nvSpPr>
        <p:spPr>
          <a:xfrm>
            <a:off x="-102956" y="6029325"/>
            <a:ext cx="2174990" cy="509587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FE3D59-A6EA-B644-BBB6-2CCA969C15CC}"/>
              </a:ext>
            </a:extLst>
          </p:cNvPr>
          <p:cNvSpPr txBox="1"/>
          <p:nvPr userDrawn="1"/>
        </p:nvSpPr>
        <p:spPr>
          <a:xfrm>
            <a:off x="360477" y="6029325"/>
            <a:ext cx="164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arcada.fi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94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One column (purple)">
    <p:bg>
      <p:bgPr>
        <a:solidFill>
          <a:srgbClr val="821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10515600" cy="447674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DB9F98-B0E9-4311-ABBE-BBED93355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54803"/>
            <a:ext cx="10515600" cy="118993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A black and white image of a person's face&#10;&#10;Description automatically generated with low confidence">
            <a:extLst>
              <a:ext uri="{FF2B5EF4-FFF2-40B4-BE49-F238E27FC236}">
                <a16:creationId xmlns:a16="http://schemas.microsoft.com/office/drawing/2014/main" id="{03E2DF56-40BB-EB4F-B479-F06CC5ED5F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2422" y="322267"/>
            <a:ext cx="1566000" cy="3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114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bg>
      <p:bgPr>
        <a:solidFill>
          <a:schemeClr val="tx1">
            <a:alpha val="980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7868FE-08BF-A84B-B2FA-7E7EEBAC5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2898" y="322484"/>
            <a:ext cx="1565048" cy="35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7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6B3319-50BE-8943-87A6-11C329ECA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4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48011"/>
            <a:ext cx="10515600" cy="1191871"/>
          </a:xfrm>
        </p:spPr>
        <p:txBody>
          <a:bodyPr/>
          <a:lstStyle/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204"/>
            <a:ext cx="5181600" cy="44767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EA5D41-07C8-4A40-ACC4-1265B438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9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821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34408" y="945097"/>
            <a:ext cx="6225807" cy="4915954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88205"/>
            <a:ext cx="3932237" cy="3472846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D86DC-53F7-404A-BB0F-9AAA8CCD8601}"/>
              </a:ext>
            </a:extLst>
          </p:cNvPr>
          <p:cNvSpPr/>
          <p:nvPr userDrawn="1"/>
        </p:nvSpPr>
        <p:spPr>
          <a:xfrm>
            <a:off x="928686" y="2057400"/>
            <a:ext cx="1357314" cy="571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21B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0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464D05-9AB9-F049-974D-29EF0F5C3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50286"/>
            <a:ext cx="1486776" cy="3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4800">
                <a:solidFill>
                  <a:srgbClr val="821B8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90950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21B8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E48F20-BC3F-3A4E-944C-7ED7A3FF8EFB}"/>
              </a:ext>
            </a:extLst>
          </p:cNvPr>
          <p:cNvSpPr/>
          <p:nvPr userDrawn="1"/>
        </p:nvSpPr>
        <p:spPr>
          <a:xfrm>
            <a:off x="1634897" y="3509963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">
            <a:extLst>
              <a:ext uri="{FF2B5EF4-FFF2-40B4-BE49-F238E27FC236}">
                <a16:creationId xmlns:a16="http://schemas.microsoft.com/office/drawing/2014/main" id="{4A8AB21D-AD6A-F041-9E49-1BFA86E7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25355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rgbClr val="E9D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48011"/>
            <a:ext cx="10515600" cy="119187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</a:lstStyle>
          <a:p>
            <a:br>
              <a:rPr lang="en-GB"/>
            </a:br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204"/>
            <a:ext cx="5181600" cy="4476741"/>
          </a:xfrm>
        </p:spPr>
        <p:txBody>
          <a:bodyPr/>
          <a:lstStyle>
            <a:lvl1pPr>
              <a:defRPr>
                <a:solidFill>
                  <a:srgbClr val="821B81"/>
                </a:solidFill>
              </a:defRPr>
            </a:lvl1pPr>
            <a:lvl2pPr>
              <a:defRPr>
                <a:solidFill>
                  <a:srgbClr val="821B81"/>
                </a:solidFill>
              </a:defRPr>
            </a:lvl2pPr>
            <a:lvl3pPr>
              <a:defRPr>
                <a:solidFill>
                  <a:srgbClr val="821B81"/>
                </a:solidFill>
              </a:defRPr>
            </a:lvl3pPr>
            <a:lvl4pPr>
              <a:defRPr>
                <a:solidFill>
                  <a:srgbClr val="821B81"/>
                </a:solidFill>
              </a:defRPr>
            </a:lvl4pPr>
            <a:lvl5pPr>
              <a:defRPr>
                <a:solidFill>
                  <a:srgbClr val="821B8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9A45A-5172-9A4D-8E41-37624A15F83A}"/>
              </a:ext>
            </a:extLst>
          </p:cNvPr>
          <p:cNvSpPr/>
          <p:nvPr userDrawn="1"/>
        </p:nvSpPr>
        <p:spPr>
          <a:xfrm>
            <a:off x="928686" y="1739882"/>
            <a:ext cx="1357314" cy="57162"/>
          </a:xfrm>
          <a:prstGeom prst="rect">
            <a:avLst/>
          </a:prstGeom>
          <a:solidFill>
            <a:srgbClr val="EF7C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">
            <a:extLst>
              <a:ext uri="{FF2B5EF4-FFF2-40B4-BE49-F238E27FC236}">
                <a16:creationId xmlns:a16="http://schemas.microsoft.com/office/drawing/2014/main" id="{A4DA7759-2330-C945-9203-1D962003D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949" y="219916"/>
            <a:ext cx="1486800" cy="3573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216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1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52407"/>
            <a:ext cx="10515600" cy="1262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12906"/>
            <a:ext cx="10515600" cy="4144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09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44" r:id="rId2"/>
    <p:sldLayoutId id="2147483722" r:id="rId3"/>
    <p:sldLayoutId id="2147483681" r:id="rId4"/>
    <p:sldLayoutId id="2147483664" r:id="rId5"/>
    <p:sldLayoutId id="2147483669" r:id="rId6"/>
    <p:sldLayoutId id="2147483719" r:id="rId7"/>
    <p:sldLayoutId id="2147483661" r:id="rId8"/>
    <p:sldLayoutId id="2147483679" r:id="rId9"/>
    <p:sldLayoutId id="2147483691" r:id="rId10"/>
    <p:sldLayoutId id="2147483705" r:id="rId11"/>
    <p:sldLayoutId id="2147483684" r:id="rId12"/>
    <p:sldLayoutId id="2147483680" r:id="rId13"/>
    <p:sldLayoutId id="2147483690" r:id="rId14"/>
    <p:sldLayoutId id="2147483704" r:id="rId15"/>
    <p:sldLayoutId id="2147483682" r:id="rId16"/>
    <p:sldLayoutId id="2147483689" r:id="rId17"/>
    <p:sldLayoutId id="2147483692" r:id="rId18"/>
    <p:sldLayoutId id="2147483724" r:id="rId19"/>
    <p:sldLayoutId id="2147483723" r:id="rId20"/>
    <p:sldLayoutId id="2147483706" r:id="rId21"/>
    <p:sldLayoutId id="2147483700" r:id="rId22"/>
    <p:sldLayoutId id="2147483694" r:id="rId23"/>
    <p:sldLayoutId id="2147483662" r:id="rId24"/>
    <p:sldLayoutId id="2147483742" r:id="rId25"/>
    <p:sldLayoutId id="2147483698" r:id="rId26"/>
    <p:sldLayoutId id="2147483727" r:id="rId27"/>
    <p:sldLayoutId id="2147483683" r:id="rId28"/>
    <p:sldLayoutId id="2147483741" r:id="rId29"/>
    <p:sldLayoutId id="2147483743" r:id="rId30"/>
    <p:sldLayoutId id="2147483729" r:id="rId31"/>
    <p:sldLayoutId id="2147483736" r:id="rId32"/>
    <p:sldLayoutId id="2147483745" r:id="rId33"/>
    <p:sldLayoutId id="2147483695" r:id="rId34"/>
    <p:sldLayoutId id="2147483674" r:id="rId35"/>
    <p:sldLayoutId id="2147483697" r:id="rId36"/>
    <p:sldLayoutId id="2147483696" r:id="rId37"/>
    <p:sldLayoutId id="2147483746" r:id="rId38"/>
    <p:sldLayoutId id="2147483747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ga.chernova@arcada.fi" TargetMode="External"/><Relationship Id="rId2" Type="http://schemas.openxmlformats.org/officeDocument/2006/relationships/hyperlink" Target="mailto:elena.ehrl@arcada.fi" TargetMode="Externa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.arcada.fi/en/tools-and-services/tuudo-the-arcada-app" TargetMode="External"/><Relationship Id="rId2" Type="http://schemas.openxmlformats.org/officeDocument/2006/relationships/hyperlink" Target="https://arcada.jobteaser.com/en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hyperlink" Target="https://start.arcada.fi/en/my-studies/practical-training-and-careers/practical-training-and-jobs/practical-training-in-healthcare-health-and-welfare/jobiili-manua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start.arcada.fi/en/study-support/for-international-student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informationsspecialist@arcada.fi" TargetMode="Externa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tart.arcada.fi/en/tools-and-services/security-reports" TargetMode="Externa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94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FD9B-6CB7-20B6-B478-44D5FD95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>
                <a:latin typeface="Arial"/>
                <a:cs typeface="Arial"/>
              </a:rPr>
              <a:t>4. Career Centre</a:t>
            </a:r>
            <a:endParaRPr lang="sv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24B4F-62EF-1635-0BCB-0BE0EE717D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Elena Ehrl, </a:t>
            </a:r>
            <a:r>
              <a:rPr lang="sv-FI">
                <a:latin typeface="Arial"/>
                <a:cs typeface="Arial"/>
                <a:hlinkClick r:id="rId2"/>
              </a:rPr>
              <a:t>elena.ehrl@arcada.fi</a:t>
            </a:r>
            <a:endParaRPr lang="sv-FI"/>
          </a:p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Inga Chernova, </a:t>
            </a:r>
            <a:r>
              <a:rPr lang="sv-FI">
                <a:latin typeface="Arial"/>
                <a:cs typeface="Arial"/>
                <a:hlinkClick r:id="rId3"/>
              </a:rPr>
              <a:t>inga.chernova@arcada.fi</a:t>
            </a:r>
            <a:endParaRPr lang="sv-FI"/>
          </a:p>
          <a:p>
            <a:pPr marL="0" indent="0">
              <a:buNone/>
            </a:pPr>
            <a:endParaRPr lang="sv-FI"/>
          </a:p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Career counsellors</a:t>
            </a:r>
          </a:p>
          <a:p>
            <a:pPr marL="0" indent="0">
              <a:buNone/>
            </a:pPr>
            <a:r>
              <a:rPr lang="sv-FI">
                <a:latin typeface="Arial"/>
                <a:cs typeface="Arial"/>
              </a:rPr>
              <a:t>C244 (Library)</a:t>
            </a:r>
          </a:p>
        </p:txBody>
      </p:sp>
    </p:spTree>
    <p:extLst>
      <p:ext uri="{BB962C8B-B14F-4D97-AF65-F5344CB8AC3E}">
        <p14:creationId xmlns:p14="http://schemas.microsoft.com/office/powerpoint/2010/main" val="2983588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709B-7E94-4A2D-AA71-9FDC47A10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sz="4400" err="1">
                <a:latin typeface="Arial"/>
                <a:cs typeface="Arial"/>
              </a:rPr>
              <a:t>What</a:t>
            </a:r>
            <a:r>
              <a:rPr lang="sv-FI" sz="4400">
                <a:latin typeface="Arial"/>
                <a:cs typeface="Arial"/>
              </a:rPr>
              <a:t> is </a:t>
            </a:r>
            <a:r>
              <a:rPr lang="sv-FI" sz="4400" err="1">
                <a:latin typeface="Arial"/>
                <a:cs typeface="Arial"/>
              </a:rPr>
              <a:t>Career</a:t>
            </a:r>
            <a:r>
              <a:rPr lang="sv-FI" sz="4400">
                <a:latin typeface="Arial"/>
                <a:cs typeface="Arial"/>
              </a:rPr>
              <a:t> Centre?</a:t>
            </a:r>
            <a:endParaRPr lang="sv-FI" sz="440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813749-6BB4-4858-B334-18BA9C279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3509" y="1967660"/>
            <a:ext cx="9485443" cy="36891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FI" sz="2200" b="1">
                <a:latin typeface="Arial"/>
                <a:cs typeface="Arial"/>
              </a:rPr>
              <a:t>Career Centre</a:t>
            </a:r>
            <a:r>
              <a:rPr lang="sv-FI" sz="2200">
                <a:latin typeface="Arial"/>
                <a:cs typeface="Arial"/>
              </a:rPr>
              <a:t> is a "place" where students of Arcada recieve guidance on the matters of their careers. </a:t>
            </a:r>
            <a:endParaRPr lang="en-US" sz="2200"/>
          </a:p>
          <a:p>
            <a:pPr marL="0" indent="0">
              <a:lnSpc>
                <a:spcPct val="100000"/>
              </a:lnSpc>
              <a:buNone/>
            </a:pPr>
            <a:endParaRPr lang="sv-FI" sz="220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sv-FI" sz="2200">
                <a:latin typeface="Arial"/>
                <a:cs typeface="Arial"/>
              </a:rPr>
              <a:t>We organize career-related</a:t>
            </a:r>
            <a:r>
              <a:rPr lang="sv-FI" sz="2200" b="1">
                <a:latin typeface="Arial"/>
                <a:cs typeface="Arial"/>
              </a:rPr>
              <a:t> events</a:t>
            </a:r>
            <a:r>
              <a:rPr lang="sv-FI" sz="2200">
                <a:latin typeface="Arial"/>
                <a:cs typeface="Arial"/>
              </a:rPr>
              <a:t> and provide counselling at the center and online, both individually and in groups. </a:t>
            </a:r>
            <a:endParaRPr lang="sv-FI" sz="2200"/>
          </a:p>
          <a:p>
            <a:pPr>
              <a:lnSpc>
                <a:spcPct val="100000"/>
              </a:lnSpc>
              <a:buNone/>
            </a:pPr>
            <a:endParaRPr lang="sv-FI" sz="2200"/>
          </a:p>
          <a:p>
            <a:pPr>
              <a:lnSpc>
                <a:spcPct val="100000"/>
              </a:lnSpc>
            </a:pPr>
            <a:r>
              <a:rPr lang="sv-FI" sz="2000" b="1">
                <a:latin typeface="Arial"/>
                <a:cs typeface="Arial"/>
              </a:rPr>
              <a:t>Career Club -</a:t>
            </a:r>
            <a:r>
              <a:rPr lang="sv-FI" sz="2000">
                <a:latin typeface="Arial"/>
                <a:cs typeface="Arial"/>
              </a:rPr>
              <a:t> last Tuesday of the month, 16:15</a:t>
            </a:r>
            <a:endParaRPr lang="sv-FI" sz="2000"/>
          </a:p>
          <a:p>
            <a:pPr>
              <a:lnSpc>
                <a:spcPct val="100000"/>
              </a:lnSpc>
            </a:pPr>
            <a:r>
              <a:rPr lang="sv-FI" sz="2000">
                <a:latin typeface="Arial"/>
                <a:cs typeface="Arial"/>
              </a:rPr>
              <a:t>CV &amp; LinkedIn </a:t>
            </a:r>
            <a:r>
              <a:rPr lang="sv-FI" sz="2000" b="1">
                <a:latin typeface="Arial"/>
                <a:cs typeface="Arial"/>
              </a:rPr>
              <a:t>photo-shoots</a:t>
            </a:r>
            <a:endParaRPr lang="sv-FI" sz="2000" b="1"/>
          </a:p>
          <a:p>
            <a:pPr>
              <a:lnSpc>
                <a:spcPct val="100000"/>
              </a:lnSpc>
            </a:pPr>
            <a:r>
              <a:rPr lang="sv-FI" sz="2000" b="1">
                <a:latin typeface="Arial"/>
                <a:cs typeface="Arial"/>
              </a:rPr>
              <a:t>Job Sprint </a:t>
            </a:r>
            <a:r>
              <a:rPr lang="sv-FI" sz="2000">
                <a:latin typeface="Arial"/>
                <a:cs typeface="Arial"/>
              </a:rPr>
              <a:t>with invited recruiters </a:t>
            </a:r>
            <a:endParaRPr lang="sv-FI" sz="2000"/>
          </a:p>
          <a:p>
            <a:pPr>
              <a:lnSpc>
                <a:spcPct val="100000"/>
              </a:lnSpc>
            </a:pPr>
            <a:r>
              <a:rPr lang="sv-FI" sz="2000" b="1">
                <a:latin typeface="Arial"/>
                <a:cs typeface="Arial"/>
              </a:rPr>
              <a:t>Drop-ins</a:t>
            </a:r>
            <a:r>
              <a:rPr lang="sv-FI" sz="2000">
                <a:latin typeface="Arial"/>
                <a:cs typeface="Arial"/>
              </a:rPr>
              <a:t> –  quick questions and CV checks</a:t>
            </a:r>
            <a:endParaRPr lang="sv-FI" sz="2000"/>
          </a:p>
          <a:p>
            <a:pPr marL="0" indent="0">
              <a:buNone/>
            </a:pPr>
            <a:endParaRPr lang="sv-FI">
              <a:solidFill>
                <a:srgbClr val="FFFEFE"/>
              </a:solidFill>
            </a:endParaRPr>
          </a:p>
        </p:txBody>
      </p:sp>
      <p:pic>
        <p:nvPicPr>
          <p:cNvPr id="3" name="Picture 2" descr="A white logo with text&#10;&#10;AI-generated content may be incorrect.">
            <a:extLst>
              <a:ext uri="{FF2B5EF4-FFF2-40B4-BE49-F238E27FC236}">
                <a16:creationId xmlns:a16="http://schemas.microsoft.com/office/drawing/2014/main" id="{48C5CB2D-B670-CE41-0E62-57C067C3C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2950" y="4144216"/>
            <a:ext cx="2136099" cy="213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6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BA60F5-62F9-4823-BE7A-3CD2C5F4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873" y="357842"/>
            <a:ext cx="10777927" cy="1189935"/>
          </a:xfrm>
        </p:spPr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Contact a </a:t>
            </a:r>
            <a:r>
              <a:rPr lang="sv-FI" sz="4400" err="1">
                <a:latin typeface="Arial"/>
                <a:cs typeface="Arial"/>
              </a:rPr>
              <a:t>career</a:t>
            </a:r>
            <a:r>
              <a:rPr lang="sv-FI" sz="4400">
                <a:latin typeface="Arial"/>
                <a:cs typeface="Arial"/>
              </a:rPr>
              <a:t> </a:t>
            </a:r>
            <a:r>
              <a:rPr lang="sv-FI" sz="4400" err="1">
                <a:latin typeface="Arial"/>
                <a:cs typeface="Arial"/>
              </a:rPr>
              <a:t>counsellor</a:t>
            </a:r>
            <a:r>
              <a:rPr lang="sv-FI" sz="4400">
                <a:latin typeface="Arial"/>
                <a:cs typeface="Arial"/>
              </a:rPr>
              <a:t> to</a:t>
            </a:r>
            <a:endParaRPr lang="en-US" sz="44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289FE2-2039-1FC2-F0E3-94C5B9150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64555" y="1715143"/>
            <a:ext cx="6988502" cy="474034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sv-FI" sz="2400" b="1">
                <a:latin typeface="Arial"/>
                <a:cs typeface="Arial"/>
              </a:rPr>
              <a:t>...plan your career path(s):</a:t>
            </a:r>
            <a:endParaRPr lang="en-US" sz="2400" b="1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200"/>
          </a:p>
          <a:p>
            <a:pPr marL="342900" indent="-342900">
              <a:lnSpc>
                <a:spcPct val="110000"/>
              </a:lnSpc>
              <a:spcBef>
                <a:spcPts val="0"/>
              </a:spcBef>
            </a:pPr>
            <a:r>
              <a:rPr lang="sv-FI" sz="2200">
                <a:latin typeface="Arial"/>
                <a:cs typeface="Arial"/>
              </a:rPr>
              <a:t>Learn what</a:t>
            </a:r>
            <a:r>
              <a:rPr lang="sv-FI" sz="2200" b="1">
                <a:latin typeface="Arial"/>
                <a:cs typeface="Arial"/>
              </a:rPr>
              <a:t> </a:t>
            </a:r>
            <a:r>
              <a:rPr lang="sv-FI" sz="2200" b="1" u="sng">
                <a:latin typeface="Arial"/>
                <a:cs typeface="Arial"/>
              </a:rPr>
              <a:t>jobs can you get</a:t>
            </a:r>
            <a:r>
              <a:rPr lang="sv-FI" sz="2200">
                <a:latin typeface="Arial"/>
                <a:cs typeface="Arial"/>
              </a:rPr>
              <a:t> and what do employers expect to see. </a:t>
            </a:r>
            <a:endParaRPr lang="sv-FI" sz="2200"/>
          </a:p>
          <a:p>
            <a:pPr marL="342900" indent="-342900">
              <a:lnSpc>
                <a:spcPct val="110000"/>
              </a:lnSpc>
              <a:spcBef>
                <a:spcPts val="0"/>
              </a:spcBef>
            </a:pPr>
            <a:r>
              <a:rPr lang="sv-FI" sz="2200">
                <a:latin typeface="Arial"/>
                <a:cs typeface="Arial"/>
              </a:rPr>
              <a:t>Understand </a:t>
            </a:r>
            <a:r>
              <a:rPr lang="sv-FI" sz="2200" b="1" u="sng">
                <a:latin typeface="Arial"/>
                <a:cs typeface="Arial"/>
              </a:rPr>
              <a:t>your skills</a:t>
            </a:r>
            <a:r>
              <a:rPr lang="sv-FI" sz="2200">
                <a:latin typeface="Arial"/>
                <a:cs typeface="Arial"/>
              </a:rPr>
              <a:t> better – what makes you unique? Why will you stand out among 200 applicants?</a:t>
            </a:r>
            <a:endParaRPr lang="sv-FI" sz="2200"/>
          </a:p>
          <a:p>
            <a:pPr marL="342900" indent="-342900">
              <a:lnSpc>
                <a:spcPct val="110000"/>
              </a:lnSpc>
              <a:spcBef>
                <a:spcPts val="0"/>
              </a:spcBef>
            </a:pPr>
            <a:r>
              <a:rPr lang="sv-FI" sz="2200" err="1">
                <a:latin typeface="Arial"/>
                <a:cs typeface="Arial"/>
              </a:rPr>
              <a:t>Boost</a:t>
            </a:r>
            <a:r>
              <a:rPr lang="sv-FI" sz="2200">
                <a:latin typeface="Arial"/>
                <a:cs typeface="Arial"/>
              </a:rPr>
              <a:t> </a:t>
            </a:r>
            <a:r>
              <a:rPr lang="sv-FI" sz="2200" err="1">
                <a:latin typeface="Arial"/>
                <a:cs typeface="Arial"/>
              </a:rPr>
              <a:t>your</a:t>
            </a:r>
            <a:r>
              <a:rPr lang="sv-FI" sz="2200">
                <a:latin typeface="Arial"/>
                <a:cs typeface="Arial"/>
              </a:rPr>
              <a:t> </a:t>
            </a:r>
            <a:r>
              <a:rPr lang="sv-FI" sz="2200" b="1">
                <a:latin typeface="Arial"/>
                <a:cs typeface="Arial"/>
              </a:rPr>
              <a:t>presentation </a:t>
            </a:r>
            <a:r>
              <a:rPr lang="sv-FI" sz="2200" b="1" err="1">
                <a:latin typeface="Arial"/>
                <a:cs typeface="Arial"/>
              </a:rPr>
              <a:t>skills</a:t>
            </a:r>
            <a:r>
              <a:rPr lang="sv-FI" sz="2200">
                <a:latin typeface="Arial"/>
                <a:cs typeface="Arial"/>
              </a:rPr>
              <a:t> and learn </a:t>
            </a:r>
            <a:r>
              <a:rPr lang="sv-FI" sz="2200" err="1">
                <a:latin typeface="Arial"/>
                <a:cs typeface="Arial"/>
              </a:rPr>
              <a:t>about</a:t>
            </a:r>
            <a:r>
              <a:rPr lang="sv-FI" sz="2200">
                <a:latin typeface="Arial"/>
                <a:cs typeface="Arial"/>
              </a:rPr>
              <a:t> the </a:t>
            </a:r>
            <a:r>
              <a:rPr lang="sv-FI" sz="2200" err="1">
                <a:latin typeface="Arial"/>
                <a:cs typeface="Arial"/>
              </a:rPr>
              <a:t>main</a:t>
            </a:r>
            <a:r>
              <a:rPr lang="sv-FI" sz="2200">
                <a:latin typeface="Arial"/>
                <a:cs typeface="Arial"/>
              </a:rPr>
              <a:t> </a:t>
            </a:r>
            <a:r>
              <a:rPr lang="sv-FI" sz="2200" b="1" u="sng" err="1">
                <a:latin typeface="Arial"/>
                <a:cs typeface="Arial"/>
              </a:rPr>
              <a:t>job-seeking</a:t>
            </a:r>
            <a:r>
              <a:rPr lang="sv-FI" sz="2200" b="1" u="sng">
                <a:latin typeface="Arial"/>
                <a:cs typeface="Arial"/>
              </a:rPr>
              <a:t> </a:t>
            </a:r>
            <a:r>
              <a:rPr lang="sv-FI" sz="2200" b="1" u="sng" err="1">
                <a:latin typeface="Arial"/>
                <a:cs typeface="Arial"/>
              </a:rPr>
              <a:t>tools</a:t>
            </a:r>
            <a:r>
              <a:rPr lang="sv-FI" sz="2200">
                <a:latin typeface="Arial"/>
                <a:cs typeface="Arial"/>
              </a:rPr>
              <a:t> and </a:t>
            </a:r>
            <a:r>
              <a:rPr lang="sv-FI" sz="2200" err="1">
                <a:latin typeface="Arial"/>
                <a:cs typeface="Arial"/>
              </a:rPr>
              <a:t>processes</a:t>
            </a:r>
            <a:r>
              <a:rPr lang="sv-FI" sz="2200">
                <a:latin typeface="Arial"/>
                <a:cs typeface="Arial"/>
              </a:rPr>
              <a:t>:</a:t>
            </a: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CV och Cover Letter</a:t>
            </a:r>
            <a:endParaRPr lang="en-US" sz="2200">
              <a:latin typeface="Arial"/>
              <a:cs typeface="Arial"/>
            </a:endParaRP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LinkedIn</a:t>
            </a:r>
            <a:endParaRPr lang="en-US" sz="2200">
              <a:latin typeface="Arial"/>
              <a:cs typeface="Arial"/>
            </a:endParaRP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Job Applications (active &amp; passive)</a:t>
            </a: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Interview techniques</a:t>
            </a:r>
            <a:endParaRPr lang="en-US" sz="2200">
              <a:latin typeface="Arial"/>
              <a:cs typeface="Arial"/>
            </a:endParaRPr>
          </a:p>
          <a:p>
            <a:pPr marL="971550" lvl="1" indent="-285750">
              <a:lnSpc>
                <a:spcPct val="110000"/>
              </a:lnSpc>
              <a:spcBef>
                <a:spcPts val="0"/>
              </a:spcBef>
              <a:buFont typeface="Courier New,monospace"/>
              <a:buChar char="o"/>
            </a:pPr>
            <a:r>
              <a:rPr lang="sv-FI" sz="2200">
                <a:latin typeface="Arial"/>
                <a:cs typeface="Arial"/>
              </a:rPr>
              <a:t>Networking</a:t>
            </a:r>
            <a:endParaRPr lang="sv-FI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41DE09-76FA-7D4F-DFDD-EA0A2A1A891F}"/>
              </a:ext>
            </a:extLst>
          </p:cNvPr>
          <p:cNvSpPr txBox="1"/>
          <p:nvPr/>
        </p:nvSpPr>
        <p:spPr>
          <a:xfrm>
            <a:off x="801643" y="2690577"/>
            <a:ext cx="339667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cs typeface="Arial"/>
              </a:rPr>
              <a:t>Inga, Ulla, &amp; Elena,  Career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551FD5-71AA-376F-0615-28D521B95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405" y="2854475"/>
            <a:ext cx="5932716" cy="3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93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709B-7E94-4A2D-AA71-9FDC47A10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Book </a:t>
            </a:r>
            <a:r>
              <a:rPr lang="sv-FI" sz="4400" err="1">
                <a:latin typeface="Arial"/>
                <a:cs typeface="Arial"/>
              </a:rPr>
              <a:t>your</a:t>
            </a:r>
            <a:r>
              <a:rPr lang="sv-FI" sz="4400">
                <a:latin typeface="Arial"/>
                <a:cs typeface="Arial"/>
              </a:rPr>
              <a:t> </a:t>
            </a:r>
            <a:r>
              <a:rPr lang="sv-FI" sz="4400" err="1">
                <a:latin typeface="Arial"/>
                <a:cs typeface="Arial"/>
              </a:rPr>
              <a:t>first</a:t>
            </a:r>
            <a:r>
              <a:rPr lang="sv-FI" sz="4400">
                <a:latin typeface="Arial"/>
                <a:cs typeface="Arial"/>
              </a:rPr>
              <a:t> </a:t>
            </a:r>
            <a:r>
              <a:rPr lang="sv-FI" sz="4400" err="1">
                <a:latin typeface="Arial"/>
                <a:cs typeface="Arial"/>
              </a:rPr>
              <a:t>counselling</a:t>
            </a:r>
            <a:r>
              <a:rPr lang="sv-FI" sz="4400">
                <a:latin typeface="Arial"/>
                <a:cs typeface="Arial"/>
              </a:rPr>
              <a:t>!</a:t>
            </a:r>
            <a:endParaRPr lang="sv-FI" sz="4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C0149F-8C46-145E-EF41-878722D7B8CA}"/>
              </a:ext>
            </a:extLst>
          </p:cNvPr>
          <p:cNvSpPr txBox="1"/>
          <p:nvPr/>
        </p:nvSpPr>
        <p:spPr>
          <a:xfrm>
            <a:off x="971903" y="2520637"/>
            <a:ext cx="5402466" cy="3467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ea typeface="+mn-lt"/>
                <a:cs typeface="+mn-lt"/>
              </a:rPr>
              <a:t>Pro.vello.fi/</a:t>
            </a:r>
            <a:r>
              <a:rPr lang="en-US" sz="3600" err="1">
                <a:ea typeface="+mn-lt"/>
                <a:cs typeface="+mn-lt"/>
              </a:rPr>
              <a:t>arcada</a:t>
            </a:r>
            <a:r>
              <a:rPr lang="en-US" sz="3600">
                <a:ea typeface="+mn-lt"/>
                <a:cs typeface="+mn-lt"/>
              </a:rPr>
              <a:t>/ =&gt; Career Centre</a:t>
            </a:r>
          </a:p>
          <a:p>
            <a:endParaRPr lang="en-US" sz="3600">
              <a:cs typeface="Arial"/>
            </a:endParaRPr>
          </a:p>
          <a:p>
            <a:r>
              <a:rPr lang="en-US" sz="3600">
                <a:cs typeface="Arial"/>
              </a:rPr>
              <a:t>Or </a:t>
            </a:r>
            <a:r>
              <a:rPr lang="en-US" sz="3600">
                <a:ea typeface="+mn-lt"/>
                <a:cs typeface="+mn-lt"/>
              </a:rPr>
              <a:t>start.arcada.fi&gt; Study support &gt; Career services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756EEC-02ED-A750-38FE-ED9C9A38BA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04169" y="2012204"/>
            <a:ext cx="4184362" cy="426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36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709B-7E94-4A2D-AA71-9FDC47A10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New booking system soon TBA!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F2D4B8-4012-C8ED-D1C8-BDFFCBAE20FE}"/>
              </a:ext>
            </a:extLst>
          </p:cNvPr>
          <p:cNvSpPr txBox="1"/>
          <p:nvPr/>
        </p:nvSpPr>
        <p:spPr>
          <a:xfrm>
            <a:off x="836385" y="2972405"/>
            <a:ext cx="450910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>
                <a:cs typeface="Arial"/>
              </a:rPr>
              <a:t>Microsoft Bookings</a:t>
            </a:r>
          </a:p>
          <a:p>
            <a:endParaRPr lang="en-US" sz="3000">
              <a:cs typeface="Arial"/>
            </a:endParaRPr>
          </a:p>
          <a:p>
            <a:r>
              <a:rPr lang="en-US" sz="3000">
                <a:ea typeface="+mn-lt"/>
                <a:cs typeface="+mn-lt"/>
              </a:rPr>
              <a:t>Arcada </a:t>
            </a:r>
            <a:r>
              <a:rPr lang="en-US" sz="3000" err="1">
                <a:ea typeface="+mn-lt"/>
                <a:cs typeface="+mn-lt"/>
              </a:rPr>
              <a:t>Karriärcentret</a:t>
            </a:r>
            <a:r>
              <a:rPr lang="en-US" sz="3000">
                <a:ea typeface="+mn-lt"/>
                <a:cs typeface="+mn-lt"/>
              </a:rPr>
              <a:t> / Career Centre</a:t>
            </a:r>
            <a:endParaRPr lang="en-US" sz="3000"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92322C-068A-A43C-464D-0E7964B1D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001" y="1743559"/>
            <a:ext cx="2709932" cy="448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77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80A864-2A54-407A-933A-D263AB8EB1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55400" y="54428"/>
            <a:ext cx="9850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0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C709B-7E94-4A2D-AA71-9FDC47A1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58" y="548011"/>
            <a:ext cx="10633242" cy="1191871"/>
          </a:xfrm>
        </p:spPr>
        <p:txBody>
          <a:bodyPr>
            <a:normAutofit/>
          </a:bodyPr>
          <a:lstStyle/>
          <a:p>
            <a:r>
              <a:rPr lang="sv-FI" sz="4400">
                <a:latin typeface="Arial"/>
                <a:cs typeface="Arial"/>
              </a:rPr>
              <a:t>Keep up to date</a:t>
            </a:r>
            <a:r>
              <a:rPr lang="sv-FI" sz="4400" noProof="0">
                <a:latin typeface="Arial"/>
                <a:cs typeface="Arial"/>
              </a:rPr>
              <a:t>!</a:t>
            </a:r>
            <a:endParaRPr lang="sv-FI" sz="4400" noProof="0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ADCFD8DA-8B8B-E07D-95A3-33F1B145BAFF}"/>
              </a:ext>
            </a:extLst>
          </p:cNvPr>
          <p:cNvSpPr/>
          <p:nvPr/>
        </p:nvSpPr>
        <p:spPr>
          <a:xfrm>
            <a:off x="5265829" y="718089"/>
            <a:ext cx="3742993" cy="2070378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 sz="2000" noProof="0"/>
          </a:p>
          <a:p>
            <a:pPr algn="ctr"/>
            <a:endParaRPr lang="sv-FI" sz="2000" noProof="0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707DD3D6-74BE-E887-A9DC-335AB19B4C82}"/>
              </a:ext>
            </a:extLst>
          </p:cNvPr>
          <p:cNvSpPr/>
          <p:nvPr/>
        </p:nvSpPr>
        <p:spPr>
          <a:xfrm flipH="1">
            <a:off x="720558" y="2049075"/>
            <a:ext cx="3492500" cy="2225040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 noProof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5AEDCD-645E-B8D6-D068-54F1C1B33DE6}"/>
              </a:ext>
            </a:extLst>
          </p:cNvPr>
          <p:cNvSpPr txBox="1"/>
          <p:nvPr/>
        </p:nvSpPr>
        <p:spPr>
          <a:xfrm>
            <a:off x="5537932" y="1386675"/>
            <a:ext cx="333248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2200"/>
              <a:t>Welcome to our drop-ins</a:t>
            </a:r>
            <a:endParaRPr lang="sv-FI" sz="2200" b="1"/>
          </a:p>
          <a:p>
            <a:pPr algn="ctr"/>
            <a:r>
              <a:rPr lang="sv-FI" sz="2200" b="1"/>
              <a:t>Tuesdays 11:30 – 13:00</a:t>
            </a:r>
            <a:r>
              <a:rPr lang="sv-FI" sz="2200"/>
              <a:t>!</a:t>
            </a:r>
            <a:r>
              <a:rPr lang="sv-FI" sz="2200" noProof="0"/>
              <a:t> </a:t>
            </a:r>
            <a:endParaRPr lang="sv-FI" sz="2200" b="1" noProof="0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E33CCE-5E99-0E19-17DB-B030A32E216E}"/>
              </a:ext>
            </a:extLst>
          </p:cNvPr>
          <p:cNvSpPr txBox="1"/>
          <p:nvPr/>
        </p:nvSpPr>
        <p:spPr>
          <a:xfrm>
            <a:off x="838200" y="2785679"/>
            <a:ext cx="323769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2200"/>
              <a:t>Follow us on Instagram: </a:t>
            </a:r>
            <a:endParaRPr lang="en-US"/>
          </a:p>
          <a:p>
            <a:pPr algn="ctr"/>
            <a:r>
              <a:rPr lang="sv-FI" sz="2200" b="1" noProof="0"/>
              <a:t>@karriarcenterarcada</a:t>
            </a:r>
            <a:endParaRPr lang="sv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B5467-1E58-7FB3-FB7F-8AA7D4E5F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669" y="2092271"/>
            <a:ext cx="7174425" cy="4778645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3692FA0F-3D03-79D4-37B4-D7C15B01E7A7}"/>
              </a:ext>
            </a:extLst>
          </p:cNvPr>
          <p:cNvSpPr/>
          <p:nvPr/>
        </p:nvSpPr>
        <p:spPr>
          <a:xfrm>
            <a:off x="8158845" y="2397071"/>
            <a:ext cx="3742993" cy="2070378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 sz="2000" noProof="0"/>
          </a:p>
          <a:p>
            <a:pPr algn="ctr"/>
            <a:endParaRPr lang="sv-FI" sz="2000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000452-AB94-DE1E-482E-308D375EB7FF}"/>
              </a:ext>
            </a:extLst>
          </p:cNvPr>
          <p:cNvSpPr txBox="1"/>
          <p:nvPr/>
        </p:nvSpPr>
        <p:spPr>
          <a:xfrm>
            <a:off x="8366372" y="3039827"/>
            <a:ext cx="333248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2200"/>
              <a:t>Follow us on LinkedIn: </a:t>
            </a:r>
            <a:r>
              <a:rPr lang="sv-FI" sz="2200">
                <a:ea typeface="+mn-lt"/>
                <a:cs typeface="+mn-lt"/>
              </a:rPr>
              <a:t>Karriärcenter Arcada</a:t>
            </a:r>
            <a:r>
              <a:rPr lang="sv-FI" sz="2200"/>
              <a:t> </a:t>
            </a:r>
            <a:endParaRPr lang="sv-FI" sz="2200" b="1" noProof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193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CE2B6-CDB8-48EE-9BB3-47163AF0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>
                <a:latin typeface="Arial"/>
                <a:cs typeface="Arial"/>
              </a:rPr>
              <a:t>Job Portal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FDCB-6A5C-4CDC-B389-2E12E2466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498592" cy="4476741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FI" sz="2600" u="sng" dirty="0">
                <a:solidFill>
                  <a:srgbClr val="0563C1"/>
                </a:solidFill>
                <a:latin typeface="Arial"/>
                <a:cs typeface="Arial"/>
                <a:hlinkClick r:id="rId2"/>
              </a:rPr>
              <a:t>arcada.jobteaser.com/en</a:t>
            </a:r>
            <a:r>
              <a:rPr lang="sv-FI" sz="2600" dirty="0">
                <a:solidFill>
                  <a:srgbClr val="FFFEFE"/>
                </a:solidFill>
                <a:latin typeface="Arial"/>
                <a:cs typeface="Arial"/>
              </a:rPr>
              <a:t> </a:t>
            </a:r>
            <a:endParaRPr lang="en-US" sz="2600" dirty="0">
              <a:solidFill>
                <a:srgbClr val="FFFEFE"/>
              </a:solidFill>
              <a:latin typeface="Arial"/>
              <a:cs typeface="Arial"/>
            </a:endParaRPr>
          </a:p>
          <a:p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Log in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with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your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Arcada ID</a:t>
            </a:r>
          </a:p>
          <a:p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492 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registered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companies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endParaRPr lang="en-US" sz="26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~25 % English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speaking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jobs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endParaRPr lang="en-US" sz="26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Full &amp; part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time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employment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, </a:t>
            </a:r>
            <a:br>
              <a:rPr lang="sv-FI" sz="2600" dirty="0">
                <a:latin typeface="Arial"/>
                <a:cs typeface="Arial"/>
              </a:rPr>
            </a:b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summer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jobs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, practical 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training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subject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 for 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thesis</a:t>
            </a:r>
            <a:endParaRPr lang="en-US" sz="26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Recruitment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events and </a:t>
            </a:r>
            <a:br>
              <a:rPr lang="sv-FI" sz="2600" dirty="0">
                <a:latin typeface="Arial"/>
                <a:cs typeface="Arial"/>
              </a:rPr>
            </a:b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resources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 for 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job</a:t>
            </a:r>
            <a: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sv-FI" sz="2600" dirty="0" err="1">
                <a:solidFill>
                  <a:schemeClr val="bg1"/>
                </a:solidFill>
                <a:latin typeface="Arial"/>
                <a:cs typeface="Arial"/>
              </a:rPr>
              <a:t>seeking</a:t>
            </a:r>
            <a:br>
              <a:rPr lang="sv-FI" sz="26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sv-FI" sz="15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r>
              <a:rPr lang="sv-FI" sz="2400" dirty="0">
                <a:solidFill>
                  <a:schemeClr val="bg1"/>
                </a:solidFill>
                <a:latin typeface="Arial"/>
                <a:cs typeface="Arial"/>
              </a:rPr>
              <a:t>NB! </a:t>
            </a:r>
            <a:r>
              <a:rPr lang="en-US" sz="2400" b="1" u="sng" dirty="0">
                <a:hlinkClick r:id="rId3"/>
              </a:rPr>
              <a:t>Tuudo - the Arcada app </a:t>
            </a:r>
            <a:r>
              <a:rPr lang="en-US" sz="2400" dirty="0"/>
              <a:t>&amp; </a:t>
            </a:r>
            <a:r>
              <a:rPr lang="en-US" sz="2400" b="1" u="sng" dirty="0" err="1">
                <a:hlinkClick r:id="rId4"/>
              </a:rPr>
              <a:t>Jobiili</a:t>
            </a:r>
            <a:r>
              <a:rPr lang="en-US" sz="2400" b="1" dirty="0"/>
              <a:t> </a:t>
            </a:r>
            <a:endParaRPr lang="sv-FI" sz="2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E3A86F-4AE1-D2B2-7E01-ADB97A156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311" y="1621010"/>
            <a:ext cx="4476741" cy="447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96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CE2B6-CDB8-48EE-9BB3-47163AF0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>
                <a:latin typeface="Arial"/>
                <a:cs typeface="Arial"/>
              </a:rPr>
              <a:t>My </a:t>
            </a:r>
            <a:r>
              <a:rPr lang="sv-FI" err="1">
                <a:latin typeface="Arial"/>
                <a:cs typeface="Arial"/>
              </a:rPr>
              <a:t>Future</a:t>
            </a:r>
            <a:r>
              <a:rPr lang="sv-FI">
                <a:latin typeface="Arial"/>
                <a:cs typeface="Arial"/>
              </a:rPr>
              <a:t> </a:t>
            </a:r>
            <a:r>
              <a:rPr lang="sv-FI" err="1">
                <a:latin typeface="Arial"/>
                <a:cs typeface="Arial"/>
              </a:rPr>
              <a:t>Work</a:t>
            </a:r>
            <a:r>
              <a:rPr lang="sv-FI">
                <a:latin typeface="Arial"/>
                <a:cs typeface="Arial"/>
              </a:rPr>
              <a:t> </a:t>
            </a:r>
            <a:r>
              <a:rPr lang="sv-FI" err="1">
                <a:latin typeface="Arial"/>
                <a:cs typeface="Arial"/>
              </a:rPr>
              <a:t>recruitment</a:t>
            </a:r>
            <a:r>
              <a:rPr lang="sv-FI">
                <a:latin typeface="Arial"/>
                <a:cs typeface="Arial"/>
              </a:rPr>
              <a:t> fair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FDCB-6A5C-4CDC-B389-2E12E24664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FI" sz="4000" dirty="0">
                <a:latin typeface="Arial"/>
                <a:cs typeface="Arial"/>
              </a:rPr>
              <a:t>Save the date:</a:t>
            </a:r>
            <a:br>
              <a:rPr lang="sv-FI" sz="4000" dirty="0">
                <a:latin typeface="Arial"/>
                <a:cs typeface="Arial"/>
              </a:rPr>
            </a:br>
            <a:r>
              <a:rPr lang="sv-FI" sz="4000" dirty="0">
                <a:latin typeface="Arial"/>
                <a:cs typeface="Arial"/>
              </a:rPr>
              <a:t>13.1.2027 at </a:t>
            </a:r>
            <a:br>
              <a:rPr lang="sv-FI" sz="4000" dirty="0">
                <a:latin typeface="Arial"/>
                <a:cs typeface="Arial"/>
              </a:rPr>
            </a:br>
            <a:r>
              <a:rPr lang="sv-FI" sz="4000" dirty="0">
                <a:latin typeface="Arial"/>
                <a:cs typeface="Arial"/>
              </a:rPr>
              <a:t>the Big Square</a:t>
            </a:r>
          </a:p>
        </p:txBody>
      </p:sp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AFA8476C-BC83-8417-D91F-EAD59EB7C1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1268" y="2012204"/>
            <a:ext cx="4476741" cy="4476741"/>
          </a:xfrm>
        </p:spPr>
      </p:pic>
    </p:spTree>
    <p:extLst>
      <p:ext uri="{BB962C8B-B14F-4D97-AF65-F5344CB8AC3E}">
        <p14:creationId xmlns:p14="http://schemas.microsoft.com/office/powerpoint/2010/main" val="2698462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E0A94-D01C-06DD-D86D-C789B30B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011"/>
            <a:ext cx="10515600" cy="1191871"/>
          </a:xfrm>
        </p:spPr>
        <p:txBody>
          <a:bodyPr anchor="ctr">
            <a:normAutofit/>
          </a:bodyPr>
          <a:lstStyle/>
          <a:p>
            <a:r>
              <a:rPr lang="en-US"/>
              <a:t>Our international student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FCC19-64E9-0886-3A61-EB7D25E0C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/>
              <a:t>Laurits Møller</a:t>
            </a:r>
          </a:p>
          <a:p>
            <a:pPr marL="0" indent="0">
              <a:buNone/>
            </a:pPr>
            <a:r>
              <a:rPr lang="en-US" sz="2400"/>
              <a:t>Ph: 0294 2282 560</a:t>
            </a:r>
          </a:p>
          <a:p>
            <a:pPr marL="0" indent="0">
              <a:buNone/>
            </a:pPr>
            <a:r>
              <a:rPr lang="en-US" sz="2400"/>
              <a:t>Mail: laurits.moller@arcada.fi, </a:t>
            </a:r>
            <a:br>
              <a:rPr lang="en-US" sz="2400"/>
            </a:br>
            <a:r>
              <a:rPr lang="en-US" sz="2400"/>
              <a:t>Room: C244 (in the library)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>
                <a:hlinkClick r:id="rId2"/>
              </a:rPr>
              <a:t>https://start.arcada.fi/en/study-support/for-international-students</a:t>
            </a:r>
            <a:endParaRPr lang="en-US" sz="2400"/>
          </a:p>
          <a:p>
            <a:pPr marL="0" indent="0">
              <a:buNone/>
            </a:pPr>
            <a:endParaRPr lang="en-US" sz="2400"/>
          </a:p>
        </p:txBody>
      </p:sp>
      <p:pic>
        <p:nvPicPr>
          <p:cNvPr id="4" name="Picture 3" descr="A person with a beard smiling&#10;&#10;Description automatically generated">
            <a:extLst>
              <a:ext uri="{FF2B5EF4-FFF2-40B4-BE49-F238E27FC236}">
                <a16:creationId xmlns:a16="http://schemas.microsoft.com/office/drawing/2014/main" id="{645FE461-B891-83B9-AAFB-06FA263D37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52" r="2" b="15286"/>
          <a:stretch>
            <a:fillRect/>
          </a:stretch>
        </p:blipFill>
        <p:spPr>
          <a:xfrm>
            <a:off x="6172200" y="2012204"/>
            <a:ext cx="5181600" cy="4476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124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9B983-3F9E-7846-9368-BB2AB439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19700" cy="1325563"/>
          </a:xfrm>
        </p:spPr>
        <p:txBody>
          <a:bodyPr anchor="ctr">
            <a:normAutofit/>
          </a:bodyPr>
          <a:lstStyle/>
          <a:p>
            <a:r>
              <a:rPr lang="sv-FI" dirty="0"/>
              <a:t>S</a:t>
            </a:r>
            <a:r>
              <a:rPr lang="en-SE" dirty="0"/>
              <a:t>u</a:t>
            </a:r>
            <a:r>
              <a:rPr lang="sv-FI" dirty="0"/>
              <a:t>p</a:t>
            </a:r>
            <a:r>
              <a:rPr lang="en-SE" dirty="0"/>
              <a:t>p</a:t>
            </a:r>
            <a:r>
              <a:rPr lang="sv-FI" dirty="0"/>
              <a:t>o</a:t>
            </a:r>
            <a:r>
              <a:rPr lang="en-SE" dirty="0"/>
              <a:t>r</a:t>
            </a:r>
            <a:r>
              <a:rPr lang="sv-FI" dirty="0"/>
              <a:t>t</a:t>
            </a:r>
            <a:r>
              <a:rPr lang="en-SE" dirty="0"/>
              <a:t> at Arcada </a:t>
            </a:r>
            <a:br>
              <a:rPr lang="sv-FI" dirty="0"/>
            </a:br>
            <a:r>
              <a:rPr lang="en-SE" dirty="0"/>
              <a:t>202</a:t>
            </a:r>
            <a:r>
              <a:rPr lang="sv-FI" dirty="0"/>
              <a:t>6-27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8D34A-4850-6148-93B9-C045964213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SE" dirty="0"/>
              <a:t>Support </a:t>
            </a:r>
            <a:r>
              <a:rPr lang="sv-FI" dirty="0"/>
              <a:t>in</a:t>
            </a:r>
            <a:r>
              <a:rPr lang="en-SE" dirty="0"/>
              <a:t> studying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sv-FI" dirty="0"/>
              <a:t>Health and Well-</a:t>
            </a:r>
            <a:r>
              <a:rPr lang="sv-FI" dirty="0" err="1"/>
              <a:t>being</a:t>
            </a:r>
            <a:endParaRPr lang="sv-FI" dirty="0"/>
          </a:p>
          <a:p>
            <a:pPr marL="514350" indent="-514350">
              <a:buFont typeface="+mj-lt"/>
              <a:buAutoNum type="arabicPeriod"/>
            </a:pPr>
            <a:r>
              <a:rPr lang="sv-FI" dirty="0"/>
              <a:t>Safety and </a:t>
            </a:r>
            <a:r>
              <a:rPr lang="sv-FI" dirty="0" err="1"/>
              <a:t>security</a:t>
            </a:r>
            <a:endParaRPr lang="sv-FI" dirty="0"/>
          </a:p>
          <a:p>
            <a:pPr marL="514350" indent="-514350">
              <a:buFont typeface="+mj-lt"/>
              <a:buAutoNum type="arabicPeriod"/>
            </a:pPr>
            <a:r>
              <a:rPr lang="sv-FI" dirty="0" err="1"/>
              <a:t>Career</a:t>
            </a:r>
            <a:r>
              <a:rPr lang="sv-FI" dirty="0"/>
              <a:t> support</a:t>
            </a:r>
          </a:p>
          <a:p>
            <a:pPr marL="514350" indent="-514350">
              <a:buFont typeface="+mj-lt"/>
              <a:buAutoNum type="arabicPeriod"/>
            </a:pPr>
            <a:r>
              <a:rPr lang="sv-FI" dirty="0" err="1"/>
              <a:t>Library</a:t>
            </a:r>
            <a:endParaRPr lang="sv-FI" dirty="0"/>
          </a:p>
          <a:p>
            <a:pPr lvl="0"/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928070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5D293-13AB-63F0-CB77-D8D11E184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1510F3-C79E-C64C-86C0-C1B070498FF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2387600"/>
            <a:ext cx="3932238" cy="36972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sv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6BA1B7-56A2-1673-5394-68B0A6F110E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10400" y="2012950"/>
            <a:ext cx="5181600" cy="447675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  <a:p>
            <a:pPr marL="0" indent="0">
              <a:buNone/>
            </a:pPr>
            <a:endParaRPr lang="en-SE"/>
          </a:p>
          <a:p>
            <a:pPr marL="0" indent="0">
              <a:buNone/>
            </a:pPr>
            <a:endParaRPr lang="sv-FI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CD3CE7D-F166-D342-4747-88CD95CBC44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18190" r="18190"/>
          <a:stretch/>
        </p:blipFill>
        <p:spPr>
          <a:xfrm>
            <a:off x="2675916" y="-4442"/>
            <a:ext cx="10462341" cy="6854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D2CAE-0EB4-477D-CA09-55F05C60AA07}"/>
              </a:ext>
            </a:extLst>
          </p:cNvPr>
          <p:cNvSpPr txBox="1"/>
          <p:nvPr/>
        </p:nvSpPr>
        <p:spPr>
          <a:xfrm>
            <a:off x="357538" y="2013949"/>
            <a:ext cx="3240752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>
                <a:solidFill>
                  <a:srgbClr val="821B81"/>
                </a:solidFill>
                <a:cs typeface="Arial"/>
              </a:rPr>
              <a:t>Jonna Vocke:</a:t>
            </a:r>
            <a:r>
              <a:rPr lang="en-US" sz="2000">
                <a:solidFill>
                  <a:srgbClr val="821B81"/>
                </a:solidFill>
                <a:cs typeface="Arial"/>
              </a:rPr>
              <a:t> </a:t>
            </a:r>
            <a:r>
              <a:rPr lang="en-US" sz="2000">
                <a:solidFill>
                  <a:srgbClr val="821B81"/>
                </a:solidFill>
                <a:ea typeface="+mn-lt"/>
                <a:cs typeface="+mn-lt"/>
              </a:rPr>
              <a:t>Head of information management</a:t>
            </a:r>
            <a:endParaRPr lang="en-US" sz="2000">
              <a:solidFill>
                <a:srgbClr val="821B81"/>
              </a:solidFill>
              <a:cs typeface="Arial"/>
            </a:endParaRPr>
          </a:p>
          <a:p>
            <a:endParaRPr lang="en-US" sz="2000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Ina Antell:</a:t>
            </a:r>
            <a:r>
              <a:rPr lang="en-US" sz="2000">
                <a:solidFill>
                  <a:srgbClr val="821B81"/>
                </a:solidFill>
                <a:cs typeface="Arial"/>
              </a:rPr>
              <a:t> Librarian</a:t>
            </a:r>
          </a:p>
          <a:p>
            <a:endParaRPr lang="en-US" sz="2000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Sofia Nordberg:</a:t>
            </a:r>
            <a:r>
              <a:rPr lang="en-US" sz="2000">
                <a:solidFill>
                  <a:srgbClr val="821B81"/>
                </a:solidFill>
                <a:cs typeface="Arial"/>
              </a:rPr>
              <a:t> Information specialist</a:t>
            </a:r>
          </a:p>
          <a:p>
            <a:endParaRPr lang="en-US" sz="2000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Janne Nyström:</a:t>
            </a:r>
            <a:r>
              <a:rPr lang="en-US" sz="2000">
                <a:solidFill>
                  <a:srgbClr val="821B81"/>
                </a:solidFill>
                <a:cs typeface="Arial"/>
              </a:rPr>
              <a:t> Information specialist</a:t>
            </a:r>
          </a:p>
          <a:p>
            <a:endParaRPr lang="en-US" sz="2000" b="1">
              <a:solidFill>
                <a:srgbClr val="821B81"/>
              </a:solidFill>
              <a:cs typeface="Arial"/>
            </a:endParaRPr>
          </a:p>
          <a:p>
            <a:r>
              <a:rPr lang="en-US" sz="2200" b="1">
                <a:solidFill>
                  <a:srgbClr val="821B81"/>
                </a:solidFill>
                <a:cs typeface="Arial"/>
              </a:rPr>
              <a:t>Tomas </a:t>
            </a:r>
            <a:r>
              <a:rPr lang="en-US" sz="2200" b="1" err="1">
                <a:solidFill>
                  <a:srgbClr val="821B81"/>
                </a:solidFill>
                <a:cs typeface="Arial"/>
              </a:rPr>
              <a:t>Rönn</a:t>
            </a:r>
            <a:r>
              <a:rPr lang="en-US" sz="2200" b="1">
                <a:solidFill>
                  <a:srgbClr val="821B81"/>
                </a:solidFill>
                <a:cs typeface="Arial"/>
              </a:rPr>
              <a:t>:</a:t>
            </a:r>
            <a:r>
              <a:rPr lang="en-US" sz="2000">
                <a:solidFill>
                  <a:srgbClr val="821B81"/>
                </a:solidFill>
                <a:cs typeface="Arial"/>
              </a:rPr>
              <a:t> System developer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DD90C-54E8-AA18-26A6-0E84B764205A}"/>
              </a:ext>
            </a:extLst>
          </p:cNvPr>
          <p:cNvSpPr>
            <a:spLocks noGrp="1"/>
          </p:cNvSpPr>
          <p:nvPr/>
        </p:nvSpPr>
        <p:spPr>
          <a:xfrm>
            <a:off x="356937" y="114467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821B8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FI">
                <a:latin typeface="Arial"/>
                <a:cs typeface="Arial"/>
              </a:rPr>
              <a:t>5. The Library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6813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0D102-84E4-19F7-1E32-D0C9EA5B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011"/>
            <a:ext cx="10515600" cy="1191871"/>
          </a:xfrm>
        </p:spPr>
        <p:txBody>
          <a:bodyPr anchor="ctr">
            <a:normAutofit/>
          </a:bodyPr>
          <a:lstStyle/>
          <a:p>
            <a:r>
              <a:rPr lang="sv-FI">
                <a:latin typeface="Arial"/>
                <a:cs typeface="Arial"/>
              </a:rPr>
              <a:t>More than bookshelves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CA55-A0D8-E076-B896-7144A6B7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2204"/>
            <a:ext cx="5181600" cy="447674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/>
            <a:r>
              <a:rPr lang="sv-FI">
                <a:latin typeface="Arial"/>
                <a:cs typeface="Arial"/>
              </a:rPr>
              <a:t>Books, magazines, papers, e-books, e-magazines, databases</a:t>
            </a:r>
            <a:endParaRPr lang="en-US">
              <a:latin typeface="Arial"/>
              <a:cs typeface="Arial"/>
            </a:endParaRPr>
          </a:p>
          <a:p>
            <a:pPr marL="342900" indent="-342900"/>
            <a:r>
              <a:rPr lang="sv-FI">
                <a:latin typeface="Arial"/>
                <a:cs typeface="Arial"/>
              </a:rPr>
              <a:t>Open weekdays: 7-20:30, Customer service: 10-15</a:t>
            </a:r>
            <a:endParaRPr lang="en-US">
              <a:latin typeface="Arial"/>
              <a:cs typeface="Arial"/>
            </a:endParaRPr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Teaching</a:t>
            </a:r>
            <a:br>
              <a:rPr lang="sv-FI"/>
            </a:br>
            <a:endParaRPr lang="en-US"/>
          </a:p>
          <a:p>
            <a:pPr marL="342900" indent="-342900"/>
            <a:r>
              <a:rPr lang="sv-FI">
                <a:latin typeface="Arial"/>
                <a:cs typeface="Arial"/>
              </a:rPr>
              <a:t>Interlibrary loans</a:t>
            </a:r>
          </a:p>
          <a:p>
            <a:pPr marL="342900" indent="-342900">
              <a:buChar char="•"/>
            </a:pPr>
            <a:r>
              <a:rPr lang="sv-FI">
                <a:latin typeface="Arial"/>
                <a:cs typeface="Arial"/>
              </a:rPr>
              <a:t>Publications</a:t>
            </a:r>
            <a:endParaRPr lang="en-US">
              <a:latin typeface="Arial"/>
              <a:cs typeface="Arial"/>
            </a:endParaRPr>
          </a:p>
          <a:p>
            <a:pPr marL="342900" indent="-342900"/>
            <a:r>
              <a:rPr lang="sv-FI">
                <a:latin typeface="Arial"/>
                <a:cs typeface="Arial"/>
              </a:rPr>
              <a:t>Open science</a:t>
            </a:r>
            <a:endParaRPr lang="sv-FI"/>
          </a:p>
          <a:p>
            <a:endParaRPr lang="en-US"/>
          </a:p>
        </p:txBody>
      </p:sp>
      <p:pic>
        <p:nvPicPr>
          <p:cNvPr id="5" name="Picture Placeholder 4" descr="A shelf with books on it&#10;&#10;Description automatically generated">
            <a:extLst>
              <a:ext uri="{FF2B5EF4-FFF2-40B4-BE49-F238E27FC236}">
                <a16:creationId xmlns:a16="http://schemas.microsoft.com/office/drawing/2014/main" id="{809B556F-BC11-1B07-6436-3C10B19223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/>
        </p:blipFill>
        <p:spPr>
          <a:xfrm>
            <a:off x="7207126" y="1532882"/>
            <a:ext cx="3357555" cy="4476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7443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48872-4DDD-C145-43E2-09EEDA898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0785"/>
            <a:ext cx="567983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FI"/>
          </a:p>
          <a:p>
            <a:r>
              <a:rPr lang="sv-FI">
                <a:latin typeface="Arial"/>
                <a:cs typeface="Arial"/>
              </a:rPr>
              <a:t>Writing workshops on Tuesday 14-16 at the library (from 15th September onwards)</a:t>
            </a:r>
          </a:p>
          <a:p>
            <a:r>
              <a:rPr lang="sv-FI">
                <a:latin typeface="Arial"/>
                <a:cs typeface="Arial"/>
              </a:rPr>
              <a:t>Individual guidance:</a:t>
            </a:r>
            <a:br>
              <a:rPr lang="sv-FI">
                <a:latin typeface="Arial"/>
                <a:cs typeface="Arial"/>
              </a:rPr>
            </a:br>
            <a:r>
              <a:rPr lang="sv-FI">
                <a:latin typeface="Arial"/>
                <a:cs typeface="Arial"/>
                <a:hlinkClick r:id="rId2"/>
              </a:rPr>
              <a:t>informationspecialist@arcada.fi</a:t>
            </a:r>
            <a:r>
              <a:rPr lang="sv-FI">
                <a:latin typeface="Arial"/>
                <a:cs typeface="Arial"/>
              </a:rPr>
              <a:t> (or through link at Arcada Finna)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A999B2-1776-42B2-CA07-52357A60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Support in information retrieval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03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811CB-C803-489B-A500-ED8165DA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sv-FI"/>
              <a:t>W</a:t>
            </a:r>
            <a:r>
              <a:rPr lang="en-SE"/>
              <a:t>h</a:t>
            </a:r>
            <a:r>
              <a:rPr lang="sv-FI"/>
              <a:t>e</a:t>
            </a:r>
            <a:r>
              <a:rPr lang="en-SE"/>
              <a:t>r</a:t>
            </a:r>
            <a:r>
              <a:rPr lang="sv-FI"/>
              <a:t>e</a:t>
            </a:r>
            <a:r>
              <a:rPr lang="en-SE"/>
              <a:t> </a:t>
            </a:r>
            <a:r>
              <a:rPr lang="sv-FI"/>
              <a:t>d</a:t>
            </a:r>
            <a:r>
              <a:rPr lang="en-SE"/>
              <a:t>o </a:t>
            </a:r>
            <a:r>
              <a:rPr lang="sv-FI"/>
              <a:t>I</a:t>
            </a:r>
            <a:r>
              <a:rPr lang="en-SE"/>
              <a:t> </a:t>
            </a:r>
            <a:r>
              <a:rPr lang="sv-FI"/>
              <a:t>f</a:t>
            </a:r>
            <a:r>
              <a:rPr lang="en-SE"/>
              <a:t>i</a:t>
            </a:r>
            <a:r>
              <a:rPr lang="sv-FI"/>
              <a:t>n</a:t>
            </a:r>
            <a:r>
              <a:rPr lang="en-SE"/>
              <a:t>d more information? </a:t>
            </a:r>
            <a:endParaRPr lang="sv-FI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A04D78D-F7ED-ED28-8D8C-31EF81A2614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42676942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6131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E64CD-0A86-304A-8D5B-1F6DC6F27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/>
          <a:p>
            <a:r>
              <a:rPr lang="en-SE"/>
              <a:t>Warmly welcome and good luck with your studies</a:t>
            </a:r>
            <a:r>
              <a:rPr lang="en-US"/>
              <a:t>!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CF3C68-1338-E523-C8AD-2F1F8B6A53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2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CF71C-BEA7-A243-A334-9982FFE9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sv-FI"/>
              <a:t>1. Support for </a:t>
            </a:r>
            <a:r>
              <a:rPr lang="sv-FI" err="1"/>
              <a:t>studying</a:t>
            </a:r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51E50678-9507-A58C-709A-D2BFD5FC038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58569619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584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3F6AB-1C51-8A6B-83BB-8EA60C779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en-US"/>
              <a:t>Individual study arrangements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8F907B-DFFA-BB2E-D2A2-ECB294B4A0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9072137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52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2350A6-0422-610B-7D06-EC35021D4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/>
              <a:t>2. Health and </a:t>
            </a:r>
            <a:r>
              <a:rPr lang="sv-FI" err="1"/>
              <a:t>well-being</a:t>
            </a:r>
            <a:endParaRPr lang="sv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61AFE5-AA5A-6750-07B9-B99CC35E3E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FI"/>
              <a:t>Student </a:t>
            </a:r>
            <a:r>
              <a:rPr lang="sv-FI" err="1"/>
              <a:t>healthcare</a:t>
            </a:r>
            <a:r>
              <a:rPr lang="sv-FI"/>
              <a:t> (FSHS)</a:t>
            </a:r>
          </a:p>
          <a:p>
            <a:pPr lvl="1"/>
            <a:r>
              <a:rPr lang="sv-FI" err="1"/>
              <a:t>Physical</a:t>
            </a:r>
            <a:r>
              <a:rPr lang="sv-FI"/>
              <a:t> and mental </a:t>
            </a:r>
            <a:r>
              <a:rPr lang="sv-FI" err="1"/>
              <a:t>health</a:t>
            </a:r>
            <a:endParaRPr lang="sv-FI"/>
          </a:p>
          <a:p>
            <a:pPr lvl="1"/>
            <a:r>
              <a:rPr lang="sv-FI" err="1"/>
              <a:t>Medication</a:t>
            </a:r>
            <a:r>
              <a:rPr lang="sv-FI"/>
              <a:t> and </a:t>
            </a:r>
            <a:r>
              <a:rPr lang="sv-FI" err="1"/>
              <a:t>assessments</a:t>
            </a:r>
            <a:endParaRPr lang="sv-FI"/>
          </a:p>
          <a:p>
            <a:pPr lvl="1"/>
            <a:r>
              <a:rPr lang="sv-FI"/>
              <a:t>Dental </a:t>
            </a:r>
            <a:r>
              <a:rPr lang="sv-FI" err="1"/>
              <a:t>care</a:t>
            </a:r>
            <a:endParaRPr lang="sv-FI"/>
          </a:p>
          <a:p>
            <a:pPr marL="457200" lvl="1" indent="0">
              <a:buNone/>
            </a:pPr>
            <a:r>
              <a:rPr lang="sv-FI"/>
              <a:t>Do not </a:t>
            </a:r>
            <a:r>
              <a:rPr lang="sv-FI" err="1"/>
              <a:t>forget</a:t>
            </a:r>
            <a:r>
              <a:rPr lang="sv-FI"/>
              <a:t> the </a:t>
            </a:r>
            <a:r>
              <a:rPr lang="sv-FI" err="1"/>
              <a:t>healthcare</a:t>
            </a:r>
            <a:r>
              <a:rPr lang="sv-FI"/>
              <a:t> </a:t>
            </a:r>
            <a:r>
              <a:rPr lang="sv-FI" err="1"/>
              <a:t>fee</a:t>
            </a:r>
            <a:r>
              <a:rPr lang="sv-FI"/>
              <a:t> to KELA (DL 30.9)</a:t>
            </a:r>
          </a:p>
          <a:p>
            <a:pPr marL="457200" lvl="1" indent="0">
              <a:buNone/>
            </a:pPr>
            <a:endParaRPr lang="sv-FI"/>
          </a:p>
          <a:p>
            <a:r>
              <a:rPr lang="sv-FI" err="1"/>
              <a:t>Psychologist</a:t>
            </a:r>
            <a:r>
              <a:rPr lang="sv-FI"/>
              <a:t> at Arcada</a:t>
            </a:r>
          </a:p>
          <a:p>
            <a:pPr lvl="1"/>
            <a:r>
              <a:rPr lang="sv-FI"/>
              <a:t>Mental </a:t>
            </a:r>
            <a:r>
              <a:rPr lang="sv-FI" err="1"/>
              <a:t>health</a:t>
            </a:r>
            <a:endParaRPr lang="sv-FI"/>
          </a:p>
          <a:p>
            <a:pPr lvl="1"/>
            <a:r>
              <a:rPr lang="sv-FI"/>
              <a:t>Support (</a:t>
            </a:r>
            <a:r>
              <a:rPr lang="sv-FI" err="1"/>
              <a:t>anxiety</a:t>
            </a:r>
            <a:r>
              <a:rPr lang="sv-FI"/>
              <a:t>, depression, relationships, </a:t>
            </a:r>
            <a:r>
              <a:rPr lang="sv-FI" err="1"/>
              <a:t>worry</a:t>
            </a:r>
            <a:r>
              <a:rPr lang="sv-FI"/>
              <a:t> etc.)</a:t>
            </a:r>
          </a:p>
          <a:p>
            <a:pPr lvl="1"/>
            <a:r>
              <a:rPr lang="sv-FI" err="1"/>
              <a:t>Also</a:t>
            </a:r>
            <a:r>
              <a:rPr lang="sv-FI"/>
              <a:t> </a:t>
            </a:r>
            <a:r>
              <a:rPr lang="sv-FI" err="1"/>
              <a:t>available</a:t>
            </a:r>
            <a:r>
              <a:rPr lang="sv-FI"/>
              <a:t> for </a:t>
            </a:r>
            <a:r>
              <a:rPr lang="sv-FI" err="1"/>
              <a:t>open</a:t>
            </a:r>
            <a:r>
              <a:rPr lang="sv-FI"/>
              <a:t> </a:t>
            </a:r>
            <a:r>
              <a:rPr lang="sv-FI" err="1"/>
              <a:t>path</a:t>
            </a:r>
            <a:r>
              <a:rPr lang="sv-FI"/>
              <a:t> students</a:t>
            </a:r>
            <a:br>
              <a:rPr lang="sv-FI"/>
            </a:br>
            <a:endParaRPr lang="sv-FI"/>
          </a:p>
          <a:p>
            <a:pPr marL="457200" lvl="1" indent="0">
              <a:buNone/>
            </a:pPr>
            <a:r>
              <a:rPr lang="sv-FI">
                <a:sym typeface="Wingdings" panose="05000000000000000000" pitchFamily="2" charset="2"/>
              </a:rPr>
              <a:t> Be in </a:t>
            </a:r>
            <a:r>
              <a:rPr lang="sv-FI" err="1">
                <a:sym typeface="Wingdings" panose="05000000000000000000" pitchFamily="2" charset="2"/>
              </a:rPr>
              <a:t>contact</a:t>
            </a:r>
            <a:r>
              <a:rPr lang="sv-FI">
                <a:sym typeface="Wingdings" panose="05000000000000000000" pitchFamily="2" charset="2"/>
              </a:rPr>
              <a:t> </a:t>
            </a:r>
            <a:r>
              <a:rPr lang="sv-FI" err="1">
                <a:sym typeface="Wingdings" panose="05000000000000000000" pitchFamily="2" charset="2"/>
              </a:rPr>
              <a:t>with</a:t>
            </a:r>
            <a:r>
              <a:rPr lang="sv-FI">
                <a:sym typeface="Wingdings" panose="05000000000000000000" pitchFamily="2" charset="2"/>
              </a:rPr>
              <a:t> Maria Höglund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35103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D5D0B-E845-4E13-8E35-CE55905E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sv-FI" err="1"/>
              <a:t>How</a:t>
            </a:r>
            <a:r>
              <a:rPr lang="sv-FI"/>
              <a:t> </a:t>
            </a:r>
            <a:r>
              <a:rPr lang="sv-FI" err="1"/>
              <a:t>can</a:t>
            </a:r>
            <a:r>
              <a:rPr lang="sv-FI"/>
              <a:t> I </a:t>
            </a:r>
            <a:r>
              <a:rPr lang="sv-FI" err="1"/>
              <a:t>book</a:t>
            </a:r>
            <a:r>
              <a:rPr lang="sv-FI"/>
              <a:t> a session</a:t>
            </a:r>
            <a:r>
              <a:rPr lang="en-SE"/>
              <a:t>?</a:t>
            </a:r>
            <a:endParaRPr lang="sv-FI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0E94F5-E884-1172-6E29-3A1E7495F691}"/>
              </a:ext>
            </a:extLst>
          </p:cNvPr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626200190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D497476-BFB0-7BBB-BE19-EF63FF0E83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669" y="2845794"/>
            <a:ext cx="4311391" cy="25085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D7C9C2-73B1-F3B3-8D22-4B1A6CC4424C}"/>
              </a:ext>
            </a:extLst>
          </p:cNvPr>
          <p:cNvSpPr txBox="1"/>
          <p:nvPr/>
        </p:nvSpPr>
        <p:spPr>
          <a:xfrm>
            <a:off x="839788" y="4690872"/>
            <a:ext cx="380536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/>
              <a:t>Maria 					Erika</a:t>
            </a:r>
          </a:p>
        </p:txBody>
      </p:sp>
    </p:spTree>
    <p:extLst>
      <p:ext uri="{BB962C8B-B14F-4D97-AF65-F5344CB8AC3E}">
        <p14:creationId xmlns:p14="http://schemas.microsoft.com/office/powerpoint/2010/main" val="98089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832E113-4985-1CE3-CCCF-37F08C67F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/>
              <a:t>3. Safety and </a:t>
            </a:r>
            <a:r>
              <a:rPr lang="sv-FI" err="1"/>
              <a:t>security</a:t>
            </a:r>
            <a:endParaRPr lang="sv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5EA04C-AEE5-E048-A03F-243CEC54F1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sv-FI"/>
              <a:t> </a:t>
            </a:r>
            <a:br>
              <a:rPr lang="en-US"/>
            </a:br>
            <a:r>
              <a:rPr lang="en-US"/>
              <a:t>	</a:t>
            </a:r>
            <a:r>
              <a:rPr lang="en-US" err="1"/>
              <a:t>Falcony</a:t>
            </a:r>
            <a:r>
              <a:rPr lang="en-US"/>
              <a:t> </a:t>
            </a:r>
            <a:r>
              <a:rPr lang="sv-FI"/>
              <a:t>t</a:t>
            </a:r>
            <a:r>
              <a:rPr lang="en-US"/>
              <a:t>o</a:t>
            </a:r>
            <a:r>
              <a:rPr lang="sv-FI"/>
              <a:t>o</a:t>
            </a:r>
            <a:r>
              <a:rPr lang="en-US"/>
              <a:t>l</a:t>
            </a:r>
          </a:p>
          <a:p>
            <a:pPr lvl="2">
              <a:buFont typeface="Arial"/>
              <a:buChar char="•"/>
            </a:pPr>
            <a:r>
              <a:rPr lang="sv-FI" sz="2800" err="1"/>
              <a:t>Harrassments</a:t>
            </a:r>
            <a:r>
              <a:rPr lang="sv-FI" sz="2800"/>
              <a:t>, </a:t>
            </a:r>
            <a:r>
              <a:rPr lang="sv-FI" sz="2800" err="1"/>
              <a:t>accidents</a:t>
            </a:r>
            <a:r>
              <a:rPr lang="sv-FI" sz="2800"/>
              <a:t>, </a:t>
            </a:r>
            <a:r>
              <a:rPr lang="sv-FI" sz="2800" err="1"/>
              <a:t>equality</a:t>
            </a:r>
            <a:r>
              <a:rPr lang="sv-FI" sz="2800"/>
              <a:t>, </a:t>
            </a:r>
            <a:r>
              <a:rPr lang="sv-FI" sz="2800" err="1"/>
              <a:t>accessibility</a:t>
            </a:r>
            <a:r>
              <a:rPr lang="sv-FI" sz="2800"/>
              <a:t> etc. </a:t>
            </a:r>
            <a:endParaRPr lang="en-US" sz="2800"/>
          </a:p>
          <a:p>
            <a:pPr lvl="2">
              <a:buFont typeface="Arial"/>
              <a:buChar char="•"/>
            </a:pPr>
            <a:r>
              <a:rPr lang="sv-FI" sz="2800"/>
              <a:t>F</a:t>
            </a:r>
            <a:r>
              <a:rPr lang="en-US" sz="2800"/>
              <a:t>e</a:t>
            </a:r>
            <a:r>
              <a:rPr lang="sv-FI" sz="2800"/>
              <a:t>e</a:t>
            </a:r>
            <a:r>
              <a:rPr lang="en-US" sz="2800"/>
              <a:t>d</a:t>
            </a:r>
            <a:r>
              <a:rPr lang="sv-FI" sz="2800"/>
              <a:t>b</a:t>
            </a:r>
            <a:r>
              <a:rPr lang="en-US" sz="2800"/>
              <a:t>a</a:t>
            </a:r>
            <a:r>
              <a:rPr lang="sv-FI" sz="2800"/>
              <a:t>c</a:t>
            </a:r>
            <a:r>
              <a:rPr lang="en-US" sz="2800"/>
              <a:t>k</a:t>
            </a:r>
          </a:p>
          <a:p>
            <a:pPr lvl="2">
              <a:buFont typeface="Arial"/>
              <a:buChar char="•"/>
            </a:pPr>
            <a:r>
              <a:rPr lang="en-US" sz="2800"/>
              <a:t>Link on </a:t>
            </a:r>
            <a:r>
              <a:rPr lang="en-US" sz="2800">
                <a:hlinkClick r:id="rId2"/>
              </a:rPr>
              <a:t>start</a:t>
            </a:r>
            <a:endParaRPr lang="en-US" sz="2800"/>
          </a:p>
          <a:p>
            <a:pPr lvl="2">
              <a:buFont typeface="Arial"/>
              <a:buChar char="•"/>
            </a:pPr>
            <a:endParaRPr lang="en-US" sz="2800"/>
          </a:p>
          <a:p>
            <a:pPr marL="914400" lvl="2" indent="0">
              <a:buNone/>
            </a:pPr>
            <a:r>
              <a:rPr lang="en-US" sz="2800"/>
              <a:t>Student </a:t>
            </a:r>
            <a:r>
              <a:rPr lang="sv-FI" sz="2800"/>
              <a:t>r</a:t>
            </a:r>
            <a:r>
              <a:rPr lang="en-US" sz="2800"/>
              <a:t>e</a:t>
            </a:r>
            <a:r>
              <a:rPr lang="sv-FI" sz="2800"/>
              <a:t>p</a:t>
            </a:r>
            <a:r>
              <a:rPr lang="en-US" sz="2800"/>
              <a:t>r</a:t>
            </a:r>
            <a:r>
              <a:rPr lang="sv-FI" sz="2800"/>
              <a:t>e</a:t>
            </a:r>
            <a:r>
              <a:rPr lang="en-US" sz="2800"/>
              <a:t>s</a:t>
            </a:r>
            <a:r>
              <a:rPr lang="sv-FI" sz="2800"/>
              <a:t>e</a:t>
            </a:r>
            <a:r>
              <a:rPr lang="en-US" sz="2800"/>
              <a:t>n</a:t>
            </a:r>
            <a:r>
              <a:rPr lang="sv-FI" sz="2800"/>
              <a:t>t</a:t>
            </a:r>
            <a:r>
              <a:rPr lang="en-US" sz="2800"/>
              <a:t>a</a:t>
            </a:r>
            <a:r>
              <a:rPr lang="sv-FI" sz="2800"/>
              <a:t>t</a:t>
            </a:r>
            <a:r>
              <a:rPr lang="en-US" sz="2800"/>
              <a:t>i</a:t>
            </a:r>
            <a:r>
              <a:rPr lang="sv-FI" sz="2800"/>
              <a:t>v</a:t>
            </a:r>
            <a:r>
              <a:rPr lang="en-US" sz="2800"/>
              <a:t>e</a:t>
            </a:r>
          </a:p>
          <a:p>
            <a:pPr marL="914400" lvl="2" indent="0">
              <a:buNone/>
            </a:pPr>
            <a:r>
              <a:rPr lang="en-US" sz="2800">
                <a:sym typeface="Wingdings" panose="05000000000000000000" pitchFamily="2" charset="2"/>
              </a:rPr>
              <a:t> maria.hoglund@arcada.fi</a:t>
            </a:r>
            <a:br>
              <a:rPr lang="en-US" sz="2800"/>
            </a:br>
            <a:endParaRPr lang="en-SE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7D0B8-89BD-5EA0-E043-9DCF35848395}"/>
              </a:ext>
            </a:extLst>
          </p:cNvPr>
          <p:cNvSpPr txBox="1"/>
          <p:nvPr/>
        </p:nvSpPr>
        <p:spPr>
          <a:xfrm>
            <a:off x="2984047" y="3259723"/>
            <a:ext cx="61640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FI" sz="1600"/>
              <a:t> S</a:t>
            </a:r>
            <a:r>
              <a:rPr lang="en-US" sz="1600"/>
              <a:t>a</a:t>
            </a:r>
            <a:r>
              <a:rPr lang="sv-FI" sz="1600"/>
              <a:t>f</a:t>
            </a:r>
            <a:r>
              <a:rPr lang="en-US" sz="1600"/>
              <a:t>e</a:t>
            </a:r>
            <a:r>
              <a:rPr lang="sv-FI" sz="1600"/>
              <a:t>t</a:t>
            </a:r>
            <a:r>
              <a:rPr lang="en-US" sz="1600"/>
              <a:t>y </a:t>
            </a:r>
            <a:r>
              <a:rPr lang="sv-FI" sz="1600"/>
              <a:t>a</a:t>
            </a:r>
            <a:r>
              <a:rPr lang="en-US" sz="1600"/>
              <a:t>n</a:t>
            </a:r>
            <a:r>
              <a:rPr lang="sv-FI" sz="1600"/>
              <a:t>d</a:t>
            </a:r>
            <a:r>
              <a:rPr lang="en-US" sz="1600"/>
              <a:t> </a:t>
            </a:r>
            <a:r>
              <a:rPr lang="sv-FI" sz="1600"/>
              <a:t>s</a:t>
            </a:r>
            <a:r>
              <a:rPr lang="en-US" sz="1600"/>
              <a:t>e</a:t>
            </a:r>
            <a:r>
              <a:rPr lang="sv-FI" sz="1600"/>
              <a:t>c</a:t>
            </a:r>
            <a:r>
              <a:rPr lang="en-US" sz="1600"/>
              <a:t>u</a:t>
            </a:r>
            <a:r>
              <a:rPr lang="sv-FI" sz="1600"/>
              <a:t>r</a:t>
            </a:r>
            <a:r>
              <a:rPr lang="en-US" sz="1600"/>
              <a:t>i</a:t>
            </a:r>
            <a:r>
              <a:rPr lang="sv-FI" sz="1600"/>
              <a:t>t</a:t>
            </a:r>
            <a:r>
              <a:rPr lang="en-US" sz="1600"/>
              <a:t>y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4613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AA9E0D-F515-A91A-36BA-9F1A8156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077" y="365125"/>
            <a:ext cx="6288314" cy="1325563"/>
          </a:xfrm>
        </p:spPr>
        <p:txBody>
          <a:bodyPr anchor="ctr">
            <a:normAutofit/>
          </a:bodyPr>
          <a:lstStyle/>
          <a:p>
            <a:r>
              <a:rPr lang="en-US"/>
              <a:t>Other places to turn to when you need support: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3B0FBB3-8191-A43E-42E1-7A2B53C1DCA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68691619"/>
              </p:ext>
            </p:extLst>
          </p:nvPr>
        </p:nvGraphicFramePr>
        <p:xfrm>
          <a:off x="5238077" y="2040785"/>
          <a:ext cx="62883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672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A141C4-7C02-4F1D-ADD7-C763A14BF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19700" cy="1325563"/>
          </a:xfrm>
        </p:spPr>
        <p:txBody>
          <a:bodyPr anchor="ctr">
            <a:normAutofit/>
          </a:bodyPr>
          <a:lstStyle/>
          <a:p>
            <a:r>
              <a:rPr lang="sv-FI"/>
              <a:t>Save the date: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786466E-4E01-0F24-82BC-EE2A0239C2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9398382"/>
              </p:ext>
            </p:extLst>
          </p:nvPr>
        </p:nvGraphicFramePr>
        <p:xfrm>
          <a:off x="838200" y="204078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5032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FFFEFE"/>
      </a:dk1>
      <a:lt1>
        <a:srgbClr val="70297A"/>
      </a:lt1>
      <a:dk2>
        <a:srgbClr val="FFFFFF"/>
      </a:dk2>
      <a:lt2>
        <a:srgbClr val="6E2878"/>
      </a:lt2>
      <a:accent1>
        <a:srgbClr val="E9DDEA"/>
      </a:accent1>
      <a:accent2>
        <a:srgbClr val="ED7D31"/>
      </a:accent2>
      <a:accent3>
        <a:srgbClr val="D8E6F2"/>
      </a:accent3>
      <a:accent4>
        <a:srgbClr val="009AA2"/>
      </a:accent4>
      <a:accent5>
        <a:srgbClr val="5B9BD5"/>
      </a:accent5>
      <a:accent6>
        <a:srgbClr val="015AA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28A7A9D6-6C59-C746-82B0-844084DD5D4D}" vid="{E84267B7-DBE6-BE40-BDDB-64A2BBCF92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D487C28-B968-4C26-913A-BEC81BF45A4D}">
  <we:reference id="WA200003052" version="6.0.0.0" store="Omex" storeType="OMEX"/>
  <we:alternateReferences>
    <we:reference id="WA200003052" version="6.0.0.0" store="WA200003052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514D02AEB0AB4E8A0B77674AA6BCEE" ma:contentTypeVersion="15" ma:contentTypeDescription="Create a new document." ma:contentTypeScope="" ma:versionID="3638e9cf17af24ca7f13f8d1be6b179e">
  <xsd:schema xmlns:xsd="http://www.w3.org/2001/XMLSchema" xmlns:xs="http://www.w3.org/2001/XMLSchema" xmlns:p="http://schemas.microsoft.com/office/2006/metadata/properties" xmlns:ns3="b876c6e1-bb67-4587-a80e-f584d472118c" xmlns:ns4="5832b916-c07d-4846-8fe5-0a3ab56953b9" targetNamespace="http://schemas.microsoft.com/office/2006/metadata/properties" ma:root="true" ma:fieldsID="1c4e422219747f1d550b18f3cbfbf73f" ns3:_="" ns4:_="">
    <xsd:import namespace="b876c6e1-bb67-4587-a80e-f584d472118c"/>
    <xsd:import namespace="5832b916-c07d-4846-8fe5-0a3ab56953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6c6e1-bb67-4587-a80e-f584d47211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32b916-c07d-4846-8fe5-0a3ab56953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05EF83-DEBD-4E66-BA3F-BBD8041B3B2C}">
  <ds:schemaRefs>
    <ds:schemaRef ds:uri="5832b916-c07d-4846-8fe5-0a3ab56953b9"/>
    <ds:schemaRef ds:uri="b876c6e1-bb67-4587-a80e-f584d47211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301DC0E-8F04-46F9-AFA9-D3A663BE70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A1D403-FF87-4C0E-AC94-0D365E63B5D2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5832b916-c07d-4846-8fe5-0a3ab56953b9"/>
    <ds:schemaRef ds:uri="http://schemas.openxmlformats.org/package/2006/metadata/core-properties"/>
    <ds:schemaRef ds:uri="b876c6e1-bb67-4587-a80e-f584d472118c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86080f64-b23d-4f93-8c43-e65f2588b9c3}" enabled="0" method="" siteId="{86080f64-b23d-4f93-8c43-e65f2588b9c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arcada_powerpoint_template_0</Template>
  <TotalTime>0</TotalTime>
  <Words>943</Words>
  <Application>Microsoft Office PowerPoint</Application>
  <PresentationFormat>Widescreen</PresentationFormat>
  <Paragraphs>155</Paragraphs>
  <Slides>24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Support at Arcada  2026-27</vt:lpstr>
      <vt:lpstr>1. Support for studying</vt:lpstr>
      <vt:lpstr>Individual study arrangements</vt:lpstr>
      <vt:lpstr>2. Health and well-being</vt:lpstr>
      <vt:lpstr>How can I book a session?</vt:lpstr>
      <vt:lpstr>3. Safety and security</vt:lpstr>
      <vt:lpstr>Other places to turn to when you need support:</vt:lpstr>
      <vt:lpstr>Save the date:</vt:lpstr>
      <vt:lpstr>4. Career Centre</vt:lpstr>
      <vt:lpstr>What is Career Centre?</vt:lpstr>
      <vt:lpstr>Contact a career counsellor to</vt:lpstr>
      <vt:lpstr>Book your first counselling!</vt:lpstr>
      <vt:lpstr>New booking system soon TBA!</vt:lpstr>
      <vt:lpstr>PowerPoint Presentation</vt:lpstr>
      <vt:lpstr>Keep up to date!</vt:lpstr>
      <vt:lpstr>Job Portal</vt:lpstr>
      <vt:lpstr>My Future Work recruitment fair</vt:lpstr>
      <vt:lpstr>Our international student advisor</vt:lpstr>
      <vt:lpstr>PowerPoint Presentation</vt:lpstr>
      <vt:lpstr>More than bookshelves</vt:lpstr>
      <vt:lpstr>Support in information retrieval</vt:lpstr>
      <vt:lpstr>Where do I find more information? </vt:lpstr>
      <vt:lpstr>Warmly welcome and good luck with your studies!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your presentation accessible</dc:title>
  <dc:subject/>
  <dc:creator>Maria Höglund</dc:creator>
  <cp:keywords/>
  <dc:description/>
  <cp:lastModifiedBy>Maria Höglund</cp:lastModifiedBy>
  <cp:revision>4</cp:revision>
  <dcterms:created xsi:type="dcterms:W3CDTF">2021-08-19T11:08:03Z</dcterms:created>
  <dcterms:modified xsi:type="dcterms:W3CDTF">2026-08-26T07:08:44Z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0x0101007E514D02AEB0AB4E8A0B77674AA6BCEE</vt:lpwstr>
  </property>
</Properties>
</file>