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7.xml" ContentType="application/inkml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6"/>
  </p:notesMasterIdLst>
  <p:handoutMasterIdLst>
    <p:handoutMasterId r:id="rId27"/>
  </p:handoutMasterIdLst>
  <p:sldIdLst>
    <p:sldId id="273" r:id="rId5"/>
    <p:sldId id="271" r:id="rId6"/>
    <p:sldId id="297" r:id="rId7"/>
    <p:sldId id="292" r:id="rId8"/>
    <p:sldId id="279" r:id="rId9"/>
    <p:sldId id="277" r:id="rId10"/>
    <p:sldId id="295" r:id="rId11"/>
    <p:sldId id="286" r:id="rId12"/>
    <p:sldId id="296" r:id="rId13"/>
    <p:sldId id="447" r:id="rId14"/>
    <p:sldId id="303" r:id="rId15"/>
    <p:sldId id="444" r:id="rId16"/>
    <p:sldId id="445" r:id="rId17"/>
    <p:sldId id="443" r:id="rId18"/>
    <p:sldId id="446" r:id="rId19"/>
    <p:sldId id="285" r:id="rId20"/>
    <p:sldId id="300" r:id="rId21"/>
    <p:sldId id="301" r:id="rId22"/>
    <p:sldId id="299" r:id="rId23"/>
    <p:sldId id="275" r:id="rId24"/>
    <p:sldId id="26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1B81"/>
    <a:srgbClr val="FDF2E8"/>
    <a:srgbClr val="EF7C00"/>
    <a:srgbClr val="E9DEEB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4F710D-B922-3740-FB93-0B3B67F96360}" v="1306" dt="2026-08-24T15:07:44.438"/>
    <p1510:client id="{B215DAE2-8EBA-43FA-A522-122F8884797A}" v="38" dt="2026-08-24T17:55:08.0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la Nyberg" userId="S::nybergul@arcada.fi::e3532a20-1bee-4983-99b6-fc15ac2a23e2" providerId="AD" clId="Web-{894F710D-B922-3740-FB93-0B3B67F96360}"/>
    <pc:docChg chg="addSld delSld modSld sldOrd">
      <pc:chgData name="Ulla Nyberg" userId="S::nybergul@arcada.fi::e3532a20-1bee-4983-99b6-fc15ac2a23e2" providerId="AD" clId="Web-{894F710D-B922-3740-FB93-0B3B67F96360}" dt="2026-08-24T15:07:44.438" v="1279"/>
      <pc:docMkLst>
        <pc:docMk/>
      </pc:docMkLst>
      <pc:sldChg chg="modSp">
        <pc:chgData name="Ulla Nyberg" userId="S::nybergul@arcada.fi::e3532a20-1bee-4983-99b6-fc15ac2a23e2" providerId="AD" clId="Web-{894F710D-B922-3740-FB93-0B3B67F96360}" dt="2026-08-24T14:21:00.996" v="793" actId="20577"/>
        <pc:sldMkLst>
          <pc:docMk/>
          <pc:sldMk cId="1076131064" sldId="275"/>
        </pc:sldMkLst>
        <pc:graphicFrameChg chg="modGraphic">
          <ac:chgData name="Ulla Nyberg" userId="S::nybergul@arcada.fi::e3532a20-1bee-4983-99b6-fc15ac2a23e2" providerId="AD" clId="Web-{894F710D-B922-3740-FB93-0B3B67F96360}" dt="2026-08-24T14:21:00.996" v="793" actId="20577"/>
          <ac:graphicFrameMkLst>
            <pc:docMk/>
            <pc:sldMk cId="1076131064" sldId="275"/>
            <ac:graphicFrameMk id="11" creationId="{BC62C059-5D7E-CD0B-780D-C3A3E7546831}"/>
          </ac:graphicFrameMkLst>
        </pc:graphicFrameChg>
      </pc:sldChg>
      <pc:sldChg chg="addSp delSp modSp add del mod modClrScheme addAnim delAnim chgLayout">
        <pc:chgData name="Ulla Nyberg" userId="S::nybergul@arcada.fi::e3532a20-1bee-4983-99b6-fc15ac2a23e2" providerId="AD" clId="Web-{894F710D-B922-3740-FB93-0B3B67F96360}" dt="2026-08-24T13:56:16.907" v="565"/>
        <pc:sldMkLst>
          <pc:docMk/>
          <pc:sldMk cId="3255732052" sldId="283"/>
        </pc:sldMkLst>
        <pc:spChg chg="mod">
          <ac:chgData name="Ulla Nyberg" userId="S::nybergul@arcada.fi::e3532a20-1bee-4983-99b6-fc15ac2a23e2" providerId="AD" clId="Web-{894F710D-B922-3740-FB93-0B3B67F96360}" dt="2026-08-24T13:55:56.844" v="559" actId="14100"/>
          <ac:spMkLst>
            <pc:docMk/>
            <pc:sldMk cId="3255732052" sldId="283"/>
            <ac:spMk id="2" creationId="{96F91790-0E93-4055-8A62-1B7FD824405F}"/>
          </ac:spMkLst>
        </pc:spChg>
        <pc:spChg chg="mod ord">
          <ac:chgData name="Ulla Nyberg" userId="S::nybergul@arcada.fi::e3532a20-1bee-4983-99b6-fc15ac2a23e2" providerId="AD" clId="Web-{894F710D-B922-3740-FB93-0B3B67F96360}" dt="2026-08-24T13:56:03.438" v="564"/>
          <ac:spMkLst>
            <pc:docMk/>
            <pc:sldMk cId="3255732052" sldId="283"/>
            <ac:spMk id="4" creationId="{718F983C-9B93-44A6-80F0-851D5212E168}"/>
          </ac:spMkLst>
        </pc:spChg>
        <pc:spChg chg="add del mod">
          <ac:chgData name="Ulla Nyberg" userId="S::nybergul@arcada.fi::e3532a20-1bee-4983-99b6-fc15ac2a23e2" providerId="AD" clId="Web-{894F710D-B922-3740-FB93-0B3B67F96360}" dt="2026-08-24T13:40:05.827" v="377"/>
          <ac:spMkLst>
            <pc:docMk/>
            <pc:sldMk cId="3255732052" sldId="283"/>
            <ac:spMk id="6" creationId="{6FEACCE4-B7FB-CCE1-54CD-A65B7C08198E}"/>
          </ac:spMkLst>
        </pc:spChg>
        <pc:spChg chg="add del mod">
          <ac:chgData name="Ulla Nyberg" userId="S::nybergul@arcada.fi::e3532a20-1bee-4983-99b6-fc15ac2a23e2" providerId="AD" clId="Web-{894F710D-B922-3740-FB93-0B3B67F96360}" dt="2026-08-24T13:53:35.701" v="515"/>
          <ac:spMkLst>
            <pc:docMk/>
            <pc:sldMk cId="3255732052" sldId="283"/>
            <ac:spMk id="10" creationId="{E1277B6D-1762-1ABE-62AC-A532F68AA5A5}"/>
          </ac:spMkLst>
        </pc:spChg>
        <pc:spChg chg="add del mod">
          <ac:chgData name="Ulla Nyberg" userId="S::nybergul@arcada.fi::e3532a20-1bee-4983-99b6-fc15ac2a23e2" providerId="AD" clId="Web-{894F710D-B922-3740-FB93-0B3B67F96360}" dt="2026-08-24T13:53:50.529" v="522"/>
          <ac:spMkLst>
            <pc:docMk/>
            <pc:sldMk cId="3255732052" sldId="283"/>
            <ac:spMk id="13" creationId="{1B26C5EC-AC53-482C-D965-E1D54BECB2A5}"/>
          </ac:spMkLst>
        </pc:spChg>
        <pc:picChg chg="add del mod">
          <ac:chgData name="Ulla Nyberg" userId="S::nybergul@arcada.fi::e3532a20-1bee-4983-99b6-fc15ac2a23e2" providerId="AD" clId="Web-{894F710D-B922-3740-FB93-0B3B67F96360}" dt="2026-08-24T13:39:56.405" v="376"/>
          <ac:picMkLst>
            <pc:docMk/>
            <pc:sldMk cId="3255732052" sldId="283"/>
            <ac:picMk id="3" creationId="{F3749B96-B6DB-D3C4-F5D1-0BEDE209AB0D}"/>
          </ac:picMkLst>
        </pc:picChg>
        <pc:picChg chg="del">
          <ac:chgData name="Ulla Nyberg" userId="S::nybergul@arcada.fi::e3532a20-1bee-4983-99b6-fc15ac2a23e2" providerId="AD" clId="Web-{894F710D-B922-3740-FB93-0B3B67F96360}" dt="2026-08-24T13:39:44.014" v="373"/>
          <ac:picMkLst>
            <pc:docMk/>
            <pc:sldMk cId="3255732052" sldId="283"/>
            <ac:picMk id="7" creationId="{950EB69C-DA85-D6E2-20A4-4D0A9FD4FCD3}"/>
          </ac:picMkLst>
        </pc:picChg>
        <pc:picChg chg="add del mod ord modCrop">
          <ac:chgData name="Ulla Nyberg" userId="S::nybergul@arcada.fi::e3532a20-1bee-4983-99b6-fc15ac2a23e2" providerId="AD" clId="Web-{894F710D-B922-3740-FB93-0B3B67F96360}" dt="2026-08-24T13:53:24.826" v="514"/>
          <ac:picMkLst>
            <pc:docMk/>
            <pc:sldMk cId="3255732052" sldId="283"/>
            <ac:picMk id="8" creationId="{6831F7A3-F51E-1481-2C0B-943B93E6595C}"/>
          </ac:picMkLst>
        </pc:picChg>
        <pc:picChg chg="add del mod ord">
          <ac:chgData name="Ulla Nyberg" userId="S::nybergul@arcada.fi::e3532a20-1bee-4983-99b6-fc15ac2a23e2" providerId="AD" clId="Web-{894F710D-B922-3740-FB93-0B3B67F96360}" dt="2026-08-24T13:53:48.123" v="521"/>
          <ac:picMkLst>
            <pc:docMk/>
            <pc:sldMk cId="3255732052" sldId="283"/>
            <ac:picMk id="11" creationId="{ECC87C71-676D-B1F3-BB0D-91D6588A2CF2}"/>
          </ac:picMkLst>
        </pc:picChg>
        <pc:picChg chg="add mod">
          <ac:chgData name="Ulla Nyberg" userId="S::nybergul@arcada.fi::e3532a20-1bee-4983-99b6-fc15ac2a23e2" providerId="AD" clId="Web-{894F710D-B922-3740-FB93-0B3B67F96360}" dt="2026-08-24T13:56:03.438" v="564"/>
          <ac:picMkLst>
            <pc:docMk/>
            <pc:sldMk cId="3255732052" sldId="283"/>
            <ac:picMk id="14" creationId="{DA0A10B4-92F8-303A-BF16-DCA046DCBE66}"/>
          </ac:picMkLst>
        </pc:picChg>
      </pc:sldChg>
      <pc:sldChg chg="addSp delSp modSp">
        <pc:chgData name="Ulla Nyberg" userId="S::nybergul@arcada.fi::e3532a20-1bee-4983-99b6-fc15ac2a23e2" providerId="AD" clId="Web-{894F710D-B922-3740-FB93-0B3B67F96360}" dt="2026-08-24T13:30:29.036" v="361" actId="1076"/>
        <pc:sldMkLst>
          <pc:docMk/>
          <pc:sldMk cId="2154930678" sldId="285"/>
        </pc:sldMkLst>
        <pc:spChg chg="mod">
          <ac:chgData name="Ulla Nyberg" userId="S::nybergul@arcada.fi::e3532a20-1bee-4983-99b6-fc15ac2a23e2" providerId="AD" clId="Web-{894F710D-B922-3740-FB93-0B3B67F96360}" dt="2026-08-24T13:27:07.251" v="326" actId="20577"/>
          <ac:spMkLst>
            <pc:docMk/>
            <pc:sldMk cId="2154930678" sldId="285"/>
            <ac:spMk id="2" creationId="{020CE2B6-CDB8-48EE-9BB3-47163AF08CB9}"/>
          </ac:spMkLst>
        </pc:spChg>
        <pc:spChg chg="mod">
          <ac:chgData name="Ulla Nyberg" userId="S::nybergul@arcada.fi::e3532a20-1bee-4983-99b6-fc15ac2a23e2" providerId="AD" clId="Web-{894F710D-B922-3740-FB93-0B3B67F96360}" dt="2026-08-24T13:27:53.377" v="339" actId="20577"/>
          <ac:spMkLst>
            <pc:docMk/>
            <pc:sldMk cId="2154930678" sldId="285"/>
            <ac:spMk id="3" creationId="{9D7FFDCB-6A5C-4CDC-B389-2E12E2466470}"/>
          </ac:spMkLst>
        </pc:spChg>
        <pc:picChg chg="add del mod ord">
          <ac:chgData name="Ulla Nyberg" userId="S::nybergul@arcada.fi::e3532a20-1bee-4983-99b6-fc15ac2a23e2" providerId="AD" clId="Web-{894F710D-B922-3740-FB93-0B3B67F96360}" dt="2026-08-24T13:29:48.144" v="353"/>
          <ac:picMkLst>
            <pc:docMk/>
            <pc:sldMk cId="2154930678" sldId="285"/>
            <ac:picMk id="4" creationId="{B96D4330-4A61-D2F0-A95C-09FAE0DE3C60}"/>
          </ac:picMkLst>
        </pc:picChg>
        <pc:picChg chg="mod">
          <ac:chgData name="Ulla Nyberg" userId="S::nybergul@arcada.fi::e3532a20-1bee-4983-99b6-fc15ac2a23e2" providerId="AD" clId="Web-{894F710D-B922-3740-FB93-0B3B67F96360}" dt="2026-08-24T13:30:29.036" v="361" actId="1076"/>
          <ac:picMkLst>
            <pc:docMk/>
            <pc:sldMk cId="2154930678" sldId="285"/>
            <ac:picMk id="5" creationId="{AFA8476C-BC83-8417-D91F-EAD59EB7C1C7}"/>
          </ac:picMkLst>
        </pc:picChg>
        <pc:picChg chg="add mod">
          <ac:chgData name="Ulla Nyberg" userId="S::nybergul@arcada.fi::e3532a20-1bee-4983-99b6-fc15ac2a23e2" providerId="AD" clId="Web-{894F710D-B922-3740-FB93-0B3B67F96360}" dt="2026-08-24T13:30:08.488" v="358" actId="1076"/>
          <ac:picMkLst>
            <pc:docMk/>
            <pc:sldMk cId="2154930678" sldId="285"/>
            <ac:picMk id="6" creationId="{1D8120AE-1A7D-6055-301D-B75F2C7EC624}"/>
          </ac:picMkLst>
        </pc:picChg>
      </pc:sldChg>
      <pc:sldChg chg="del">
        <pc:chgData name="Ulla Nyberg" userId="S::nybergul@arcada.fi::e3532a20-1bee-4983-99b6-fc15ac2a23e2" providerId="AD" clId="Web-{894F710D-B922-3740-FB93-0B3B67F96360}" dt="2026-08-24T12:31:55.888" v="192"/>
        <pc:sldMkLst>
          <pc:docMk/>
          <pc:sldMk cId="3708035674" sldId="289"/>
        </pc:sldMkLst>
      </pc:sldChg>
      <pc:sldChg chg="del">
        <pc:chgData name="Ulla Nyberg" userId="S::nybergul@arcada.fi::e3532a20-1bee-4983-99b6-fc15ac2a23e2" providerId="AD" clId="Web-{894F710D-B922-3740-FB93-0B3B67F96360}" dt="2026-08-24T12:31:58.810" v="193"/>
        <pc:sldMkLst>
          <pc:docMk/>
          <pc:sldMk cId="4008916820" sldId="290"/>
        </pc:sldMkLst>
      </pc:sldChg>
      <pc:sldChg chg="addSp delSp modSp del mod modClrScheme chgLayout">
        <pc:chgData name="Ulla Nyberg" userId="S::nybergul@arcada.fi::e3532a20-1bee-4983-99b6-fc15ac2a23e2" providerId="AD" clId="Web-{894F710D-B922-3740-FB93-0B3B67F96360}" dt="2026-08-24T14:52:45.077" v="1168"/>
        <pc:sldMkLst>
          <pc:docMk/>
          <pc:sldMk cId="2114761543" sldId="298"/>
        </pc:sldMkLst>
        <pc:spChg chg="mod">
          <ac:chgData name="Ulla Nyberg" userId="S::nybergul@arcada.fi::e3532a20-1bee-4983-99b6-fc15ac2a23e2" providerId="AD" clId="Web-{894F710D-B922-3740-FB93-0B3B67F96360}" dt="2026-08-24T14:48:46.510" v="1102" actId="20577"/>
          <ac:spMkLst>
            <pc:docMk/>
            <pc:sldMk cId="2114761543" sldId="298"/>
            <ac:spMk id="2" creationId="{49ACEDD4-3B7F-9CF3-1BC8-91996E9CA5DE}"/>
          </ac:spMkLst>
        </pc:spChg>
        <pc:spChg chg="del">
          <ac:chgData name="Ulla Nyberg" userId="S::nybergul@arcada.fi::e3532a20-1bee-4983-99b6-fc15ac2a23e2" providerId="AD" clId="Web-{894F710D-B922-3740-FB93-0B3B67F96360}" dt="2026-08-24T12:24:37.265" v="0"/>
          <ac:spMkLst>
            <pc:docMk/>
            <pc:sldMk cId="2114761543" sldId="298"/>
            <ac:spMk id="3" creationId="{EFF51157-A610-87CA-8925-504E33076D3B}"/>
          </ac:spMkLst>
        </pc:spChg>
        <pc:spChg chg="add mod">
          <ac:chgData name="Ulla Nyberg" userId="S::nybergul@arcada.fi::e3532a20-1bee-4983-99b6-fc15ac2a23e2" providerId="AD" clId="Web-{894F710D-B922-3740-FB93-0B3B67F96360}" dt="2026-08-24T14:51:15.388" v="1151" actId="20577"/>
          <ac:spMkLst>
            <pc:docMk/>
            <pc:sldMk cId="2114761543" sldId="298"/>
            <ac:spMk id="8" creationId="{68E2B0F1-6781-C6F7-3EFD-1495D734CC56}"/>
          </ac:spMkLst>
        </pc:spChg>
        <pc:picChg chg="add mod">
          <ac:chgData name="Ulla Nyberg" userId="S::nybergul@arcada.fi::e3532a20-1bee-4983-99b6-fc15ac2a23e2" providerId="AD" clId="Web-{894F710D-B922-3740-FB93-0B3B67F96360}" dt="2026-08-24T14:48:27.291" v="1099" actId="1076"/>
          <ac:picMkLst>
            <pc:docMk/>
            <pc:sldMk cId="2114761543" sldId="298"/>
            <ac:picMk id="4" creationId="{00CB5ECA-DCF1-202C-3E64-F7E8DFB10A0F}"/>
          </ac:picMkLst>
        </pc:picChg>
        <pc:picChg chg="add del mod">
          <ac:chgData name="Ulla Nyberg" userId="S::nybergul@arcada.fi::e3532a20-1bee-4983-99b6-fc15ac2a23e2" providerId="AD" clId="Web-{894F710D-B922-3740-FB93-0B3B67F96360}" dt="2026-08-24T14:49:17.729" v="1122"/>
          <ac:picMkLst>
            <pc:docMk/>
            <pc:sldMk cId="2114761543" sldId="298"/>
            <ac:picMk id="5" creationId="{B6CFBAEE-C76D-2E76-5540-8C66A0A85D41}"/>
          </ac:picMkLst>
        </pc:picChg>
      </pc:sldChg>
      <pc:sldChg chg="modSp add ord">
        <pc:chgData name="Ulla Nyberg" userId="S::nybergul@arcada.fi::e3532a20-1bee-4983-99b6-fc15ac2a23e2" providerId="AD" clId="Web-{894F710D-B922-3740-FB93-0B3B67F96360}" dt="2026-08-24T15:02:10.868" v="1247" actId="20577"/>
        <pc:sldMkLst>
          <pc:docMk/>
          <pc:sldMk cId="538861493" sldId="303"/>
        </pc:sldMkLst>
        <pc:spChg chg="mod">
          <ac:chgData name="Ulla Nyberg" userId="S::nybergul@arcada.fi::e3532a20-1bee-4983-99b6-fc15ac2a23e2" providerId="AD" clId="Web-{894F710D-B922-3740-FB93-0B3B67F96360}" dt="2026-08-24T14:43:53.599" v="1067" actId="20577"/>
          <ac:spMkLst>
            <pc:docMk/>
            <pc:sldMk cId="538861493" sldId="303"/>
            <ac:spMk id="2" creationId="{4A5C709B-7E94-4A2D-AA71-9FDC47A10861}"/>
          </ac:spMkLst>
        </pc:spChg>
        <pc:spChg chg="mod">
          <ac:chgData name="Ulla Nyberg" userId="S::nybergul@arcada.fi::e3532a20-1bee-4983-99b6-fc15ac2a23e2" providerId="AD" clId="Web-{894F710D-B922-3740-FB93-0B3B67F96360}" dt="2026-08-24T15:02:10.868" v="1247" actId="20577"/>
          <ac:spMkLst>
            <pc:docMk/>
            <pc:sldMk cId="538861493" sldId="303"/>
            <ac:spMk id="6" creationId="{BD813749-6BB4-4858-B334-18BA9C2799AB}"/>
          </ac:spMkLst>
        </pc:spChg>
        <pc:picChg chg="mod">
          <ac:chgData name="Ulla Nyberg" userId="S::nybergul@arcada.fi::e3532a20-1bee-4983-99b6-fc15ac2a23e2" providerId="AD" clId="Web-{894F710D-B922-3740-FB93-0B3B67F96360}" dt="2026-08-24T14:42:41.019" v="1039" actId="1076"/>
          <ac:picMkLst>
            <pc:docMk/>
            <pc:sldMk cId="538861493" sldId="303"/>
            <ac:picMk id="3" creationId="{48C5CB2D-B670-CE41-0E62-57C067C3C462}"/>
          </ac:picMkLst>
        </pc:picChg>
      </pc:sldChg>
      <pc:sldChg chg="add ord">
        <pc:chgData name="Ulla Nyberg" userId="S::nybergul@arcada.fi::e3532a20-1bee-4983-99b6-fc15ac2a23e2" providerId="AD" clId="Web-{894F710D-B922-3740-FB93-0B3B67F96360}" dt="2026-08-24T13:51:35.824" v="506"/>
        <pc:sldMkLst>
          <pc:docMk/>
          <pc:sldMk cId="2960193382" sldId="443"/>
        </pc:sldMkLst>
      </pc:sldChg>
      <pc:sldChg chg="addSp delSp modSp add">
        <pc:chgData name="Ulla Nyberg" userId="S::nybergul@arcada.fi::e3532a20-1bee-4983-99b6-fc15ac2a23e2" providerId="AD" clId="Web-{894F710D-B922-3740-FB93-0B3B67F96360}" dt="2026-08-24T14:58:34.411" v="1234" actId="1076"/>
        <pc:sldMkLst>
          <pc:docMk/>
          <pc:sldMk cId="179867095" sldId="444"/>
        </pc:sldMkLst>
        <pc:spChg chg="add del mod">
          <ac:chgData name="Ulla Nyberg" userId="S::nybergul@arcada.fi::e3532a20-1bee-4983-99b6-fc15ac2a23e2" providerId="AD" clId="Web-{894F710D-B922-3740-FB93-0B3B67F96360}" dt="2026-08-24T14:57:50.004" v="1228" actId="20577"/>
          <ac:spMkLst>
            <pc:docMk/>
            <pc:sldMk cId="179867095" sldId="444"/>
            <ac:spMk id="5" creationId="{42A4A0FE-A017-C59F-F997-1913DDCF6221}"/>
          </ac:spMkLst>
        </pc:spChg>
        <pc:picChg chg="mod modCrop">
          <ac:chgData name="Ulla Nyberg" userId="S::nybergul@arcada.fi::e3532a20-1bee-4983-99b6-fc15ac2a23e2" providerId="AD" clId="Web-{894F710D-B922-3740-FB93-0B3B67F96360}" dt="2026-08-24T14:58:34.411" v="1234" actId="1076"/>
          <ac:picMkLst>
            <pc:docMk/>
            <pc:sldMk cId="179867095" sldId="444"/>
            <ac:picMk id="8" creationId="{7E551FD5-71AA-376F-0615-28D521B9550A}"/>
          </ac:picMkLst>
        </pc:picChg>
      </pc:sldChg>
      <pc:sldChg chg="addSp delSp modSp add">
        <pc:chgData name="Ulla Nyberg" userId="S::nybergul@arcada.fi::e3532a20-1bee-4983-99b6-fc15ac2a23e2" providerId="AD" clId="Web-{894F710D-B922-3740-FB93-0B3B67F96360}" dt="2026-08-24T14:19:43.901" v="792"/>
        <pc:sldMkLst>
          <pc:docMk/>
          <pc:sldMk cId="2227526272" sldId="445"/>
        </pc:sldMkLst>
        <pc:spChg chg="add del mod">
          <ac:chgData name="Ulla Nyberg" userId="S::nybergul@arcada.fi::e3532a20-1bee-4983-99b6-fc15ac2a23e2" providerId="AD" clId="Web-{894F710D-B922-3740-FB93-0B3B67F96360}" dt="2026-08-24T14:19:43.901" v="792"/>
          <ac:spMkLst>
            <pc:docMk/>
            <pc:sldMk cId="2227526272" sldId="445"/>
            <ac:spMk id="3" creationId="{211373AA-2604-ED99-EDAE-BA18321D34A7}"/>
          </ac:spMkLst>
        </pc:spChg>
        <pc:spChg chg="add del mod">
          <ac:chgData name="Ulla Nyberg" userId="S::nybergul@arcada.fi::e3532a20-1bee-4983-99b6-fc15ac2a23e2" providerId="AD" clId="Web-{894F710D-B922-3740-FB93-0B3B67F96360}" dt="2026-08-24T13:31:36.177" v="370"/>
          <ac:spMkLst>
            <pc:docMk/>
            <pc:sldMk cId="2227526272" sldId="445"/>
            <ac:spMk id="4" creationId="{51F1CEEC-8C40-21B8-D82B-710CA6035ECC}"/>
          </ac:spMkLst>
        </pc:spChg>
        <pc:spChg chg="add del mod">
          <ac:chgData name="Ulla Nyberg" userId="S::nybergul@arcada.fi::e3532a20-1bee-4983-99b6-fc15ac2a23e2" providerId="AD" clId="Web-{894F710D-B922-3740-FB93-0B3B67F96360}" dt="2026-08-24T13:31:30.380" v="368"/>
          <ac:spMkLst>
            <pc:docMk/>
            <pc:sldMk cId="2227526272" sldId="445"/>
            <ac:spMk id="5" creationId="{2AC4F445-BA68-4369-754B-71EB8CC4C92E}"/>
          </ac:spMkLst>
        </pc:spChg>
        <pc:spChg chg="mod">
          <ac:chgData name="Ulla Nyberg" userId="S::nybergul@arcada.fi::e3532a20-1bee-4983-99b6-fc15ac2a23e2" providerId="AD" clId="Web-{894F710D-B922-3740-FB93-0B3B67F96360}" dt="2026-08-24T13:22:32.559" v="323" actId="20577"/>
          <ac:spMkLst>
            <pc:docMk/>
            <pc:sldMk cId="2227526272" sldId="445"/>
            <ac:spMk id="9" creationId="{E547CE81-7131-3EDC-C698-9CEC3E25636D}"/>
          </ac:spMkLst>
        </pc:spChg>
        <pc:picChg chg="mod">
          <ac:chgData name="Ulla Nyberg" userId="S::nybergul@arcada.fi::e3532a20-1bee-4983-99b6-fc15ac2a23e2" providerId="AD" clId="Web-{894F710D-B922-3740-FB93-0B3B67F96360}" dt="2026-08-24T13:21:54.652" v="312" actId="1076"/>
          <ac:picMkLst>
            <pc:docMk/>
            <pc:sldMk cId="2227526272" sldId="445"/>
            <ac:picMk id="12" creationId="{282B68AD-7324-5097-F27D-75797DBC0FA9}"/>
          </ac:picMkLst>
        </pc:picChg>
      </pc:sldChg>
      <pc:sldChg chg="add del replId">
        <pc:chgData name="Ulla Nyberg" userId="S::nybergul@arcada.fi::e3532a20-1bee-4983-99b6-fc15ac2a23e2" providerId="AD" clId="Web-{894F710D-B922-3740-FB93-0B3B67F96360}" dt="2026-08-24T13:49:59.557" v="504"/>
        <pc:sldMkLst>
          <pc:docMk/>
          <pc:sldMk cId="1938237985" sldId="446"/>
        </pc:sldMkLst>
      </pc:sldChg>
      <pc:sldChg chg="addSp delSp modSp add addAnim delAnim modAnim">
        <pc:chgData name="Ulla Nyberg" userId="S::nybergul@arcada.fi::e3532a20-1bee-4983-99b6-fc15ac2a23e2" providerId="AD" clId="Web-{894F710D-B922-3740-FB93-0B3B67F96360}" dt="2026-08-24T15:07:44.438" v="1279"/>
        <pc:sldMkLst>
          <pc:docMk/>
          <pc:sldMk cId="2338696797" sldId="446"/>
        </pc:sldMkLst>
        <pc:spChg chg="mod">
          <ac:chgData name="Ulla Nyberg" userId="S::nybergul@arcada.fi::e3532a20-1bee-4983-99b6-fc15ac2a23e2" providerId="AD" clId="Web-{894F710D-B922-3740-FB93-0B3B67F96360}" dt="2026-08-24T15:06:05.311" v="1264" actId="20577"/>
          <ac:spMkLst>
            <pc:docMk/>
            <pc:sldMk cId="2338696797" sldId="446"/>
            <ac:spMk id="2" creationId="{020CE2B6-CDB8-48EE-9BB3-47163AF08CB9}"/>
          </ac:spMkLst>
        </pc:spChg>
        <pc:spChg chg="mod">
          <ac:chgData name="Ulla Nyberg" userId="S::nybergul@arcada.fi::e3532a20-1bee-4983-99b6-fc15ac2a23e2" providerId="AD" clId="Web-{894F710D-B922-3740-FB93-0B3B67F96360}" dt="2026-08-24T15:06:09.514" v="1265" actId="20577"/>
          <ac:spMkLst>
            <pc:docMk/>
            <pc:sldMk cId="2338696797" sldId="446"/>
            <ac:spMk id="3" creationId="{9D7FFDCB-6A5C-4CDC-B389-2E12E2466470}"/>
          </ac:spMkLst>
        </pc:spChg>
        <pc:spChg chg="add del">
          <ac:chgData name="Ulla Nyberg" userId="S::nybergul@arcada.fi::e3532a20-1bee-4983-99b6-fc15ac2a23e2" providerId="AD" clId="Web-{894F710D-B922-3740-FB93-0B3B67F96360}" dt="2026-08-24T14:09:27.640" v="691"/>
          <ac:spMkLst>
            <pc:docMk/>
            <pc:sldMk cId="2338696797" sldId="446"/>
            <ac:spMk id="5" creationId="{63A0A718-A3D3-EAF4-1718-7B5C14686DBB}"/>
          </ac:spMkLst>
        </pc:spChg>
        <pc:spChg chg="add mod">
          <ac:chgData name="Ulla Nyberg" userId="S::nybergul@arcada.fi::e3532a20-1bee-4983-99b6-fc15ac2a23e2" providerId="AD" clId="Web-{894F710D-B922-3740-FB93-0B3B67F96360}" dt="2026-08-24T14:16:31.726" v="787" actId="14100"/>
          <ac:spMkLst>
            <pc:docMk/>
            <pc:sldMk cId="2338696797" sldId="446"/>
            <ac:spMk id="6" creationId="{C1960E00-10F3-2A71-AE57-A9BE792D42A8}"/>
          </ac:spMkLst>
        </pc:spChg>
        <pc:spChg chg="add mod">
          <ac:chgData name="Ulla Nyberg" userId="S::nybergul@arcada.fi::e3532a20-1bee-4983-99b6-fc15ac2a23e2" providerId="AD" clId="Web-{894F710D-B922-3740-FB93-0B3B67F96360}" dt="2026-08-24T15:04:17.091" v="1253" actId="1076"/>
          <ac:spMkLst>
            <pc:docMk/>
            <pc:sldMk cId="2338696797" sldId="446"/>
            <ac:spMk id="7" creationId="{991894F5-2AE4-3CE4-8FCD-8FE256F6B366}"/>
          </ac:spMkLst>
        </pc:spChg>
        <pc:spChg chg="add del">
          <ac:chgData name="Ulla Nyberg" userId="S::nybergul@arcada.fi::e3532a20-1bee-4983-99b6-fc15ac2a23e2" providerId="AD" clId="Web-{894F710D-B922-3740-FB93-0B3B67F96360}" dt="2026-08-24T15:06:31.874" v="1267"/>
          <ac:spMkLst>
            <pc:docMk/>
            <pc:sldMk cId="2338696797" sldId="446"/>
            <ac:spMk id="8" creationId="{C002027B-3075-028F-B362-1E804AE98FA3}"/>
          </ac:spMkLst>
        </pc:spChg>
        <pc:spChg chg="add del mod">
          <ac:chgData name="Ulla Nyberg" userId="S::nybergul@arcada.fi::e3532a20-1bee-4983-99b6-fc15ac2a23e2" providerId="AD" clId="Web-{894F710D-B922-3740-FB93-0B3B67F96360}" dt="2026-08-24T15:07:05.250" v="1273"/>
          <ac:spMkLst>
            <pc:docMk/>
            <pc:sldMk cId="2338696797" sldId="446"/>
            <ac:spMk id="9" creationId="{6A82533D-5AC4-BB76-5AD1-1CCE467442C7}"/>
          </ac:spMkLst>
        </pc:spChg>
        <pc:spChg chg="add del">
          <ac:chgData name="Ulla Nyberg" userId="S::nybergul@arcada.fi::e3532a20-1bee-4983-99b6-fc15ac2a23e2" providerId="AD" clId="Web-{894F710D-B922-3740-FB93-0B3B67F96360}" dt="2026-08-24T15:06:55.281" v="1272"/>
          <ac:spMkLst>
            <pc:docMk/>
            <pc:sldMk cId="2338696797" sldId="446"/>
            <ac:spMk id="10" creationId="{5B51783B-5274-57C3-84C9-07E7DEE1CEF9}"/>
          </ac:spMkLst>
        </pc:spChg>
        <pc:picChg chg="mod">
          <ac:chgData name="Ulla Nyberg" userId="S::nybergul@arcada.fi::e3532a20-1bee-4983-99b6-fc15ac2a23e2" providerId="AD" clId="Web-{894F710D-B922-3740-FB93-0B3B67F96360}" dt="2026-08-24T14:15:36.334" v="775" actId="1076"/>
          <ac:picMkLst>
            <pc:docMk/>
            <pc:sldMk cId="2338696797" sldId="446"/>
            <ac:picMk id="4" creationId="{8EE3A86F-4AE1-D2B2-7E01-ADB97A156F99}"/>
          </ac:picMkLst>
        </pc:picChg>
      </pc:sldChg>
      <pc:sldChg chg="modSp add">
        <pc:chgData name="Ulla Nyberg" userId="S::nybergul@arcada.fi::e3532a20-1bee-4983-99b6-fc15ac2a23e2" providerId="AD" clId="Web-{894F710D-B922-3740-FB93-0B3B67F96360}" dt="2026-08-24T15:01:41.274" v="1245" actId="20577"/>
        <pc:sldMkLst>
          <pc:docMk/>
          <pc:sldMk cId="2983588310" sldId="447"/>
        </pc:sldMkLst>
        <pc:spChg chg="mod">
          <ac:chgData name="Ulla Nyberg" userId="S::nybergul@arcada.fi::e3532a20-1bee-4983-99b6-fc15ac2a23e2" providerId="AD" clId="Web-{894F710D-B922-3740-FB93-0B3B67F96360}" dt="2026-08-24T14:28:12.645" v="841" actId="1076"/>
          <ac:spMkLst>
            <pc:docMk/>
            <pc:sldMk cId="2983588310" sldId="447"/>
            <ac:spMk id="2" creationId="{4A40FD9B-6CB7-20B6-B478-44D5FD9506B7}"/>
          </ac:spMkLst>
        </pc:spChg>
        <pc:spChg chg="mod">
          <ac:chgData name="Ulla Nyberg" userId="S::nybergul@arcada.fi::e3532a20-1bee-4983-99b6-fc15ac2a23e2" providerId="AD" clId="Web-{894F710D-B922-3740-FB93-0B3B67F96360}" dt="2026-08-24T15:01:41.274" v="1245" actId="20577"/>
          <ac:spMkLst>
            <pc:docMk/>
            <pc:sldMk cId="2983588310" sldId="447"/>
            <ac:spMk id="3" creationId="{51724B4F-62EF-1635-0BCB-0BE0EE717D07}"/>
          </ac:spMkLst>
        </pc:spChg>
      </pc:sldChg>
      <pc:sldMasterChg chg="addSldLayout">
        <pc:chgData name="Ulla Nyberg" userId="S::nybergul@arcada.fi::e3532a20-1bee-4983-99b6-fc15ac2a23e2" providerId="AD" clId="Web-{894F710D-B922-3740-FB93-0B3B67F96360}" dt="2026-08-24T12:43:33.181" v="277"/>
        <pc:sldMasterMkLst>
          <pc:docMk/>
          <pc:sldMasterMk cId="85090413" sldId="2147483660"/>
        </pc:sldMasterMkLst>
        <pc:sldLayoutChg chg="add">
          <pc:chgData name="Ulla Nyberg" userId="S::nybergul@arcada.fi::e3532a20-1bee-4983-99b6-fc15ac2a23e2" providerId="AD" clId="Web-{894F710D-B922-3740-FB93-0B3B67F96360}" dt="2026-08-24T12:43:33.181" v="277"/>
          <pc:sldLayoutMkLst>
            <pc:docMk/>
            <pc:sldMasterMk cId="85090413" sldId="2147483660"/>
            <pc:sldLayoutMk cId="4206828979" sldId="2147483746"/>
          </pc:sldLayoutMkLst>
        </pc:sldLayoutChg>
      </pc:sldMasterChg>
    </pc:docChg>
  </pc:docChgLst>
  <pc:docChgLst>
    <pc:chgData name="Erika Nyström" userId="f8376288-7f9e-4643-ada7-082ad2aad26d" providerId="ADAL" clId="{5CF44429-90AA-48E6-9812-4CB83D804AA9}"/>
    <pc:docChg chg="custSel modSld">
      <pc:chgData name="Erika Nyström" userId="f8376288-7f9e-4643-ada7-082ad2aad26d" providerId="ADAL" clId="{5CF44429-90AA-48E6-9812-4CB83D804AA9}" dt="2026-08-14T08:04:05.268" v="1" actId="21"/>
      <pc:docMkLst>
        <pc:docMk/>
      </pc:docMkLst>
    </pc:docChg>
  </pc:docChgLst>
  <pc:docChgLst>
    <pc:chgData name="Janne Nyström" userId="S::nystjann@arcada.fi::2b61477d-a085-4e1a-8554-29a627e849a2" providerId="AD" clId="Web-{D0B6CA2D-F096-D271-AAFD-5A19907E2ABF}"/>
    <pc:docChg chg="addSld modSld">
      <pc:chgData name="Janne Nyström" userId="S::nystjann@arcada.fi::2b61477d-a085-4e1a-8554-29a627e849a2" providerId="AD" clId="Web-{D0B6CA2D-F096-D271-AAFD-5A19907E2ABF}" dt="2026-08-14T11:49:46.415" v="224" actId="20577"/>
      <pc:docMkLst>
        <pc:docMk/>
      </pc:docMkLst>
      <pc:sldChg chg="addSp delSp modSp">
        <pc:chgData name="Janne Nyström" userId="S::nystjann@arcada.fi::2b61477d-a085-4e1a-8554-29a627e849a2" providerId="AD" clId="Web-{D0B6CA2D-F096-D271-AAFD-5A19907E2ABF}" dt="2026-08-14T11:41:57.364" v="220" actId="20577"/>
        <pc:sldMkLst>
          <pc:docMk/>
          <pc:sldMk cId="1011703719" sldId="299"/>
        </pc:sldMkLst>
        <pc:spChg chg="mod">
          <ac:chgData name="Janne Nyström" userId="S::nystjann@arcada.fi::2b61477d-a085-4e1a-8554-29a627e849a2" providerId="AD" clId="Web-{D0B6CA2D-F096-D271-AAFD-5A19907E2ABF}" dt="2026-08-14T11:41:32.458" v="170" actId="20577"/>
          <ac:spMkLst>
            <pc:docMk/>
            <pc:sldMk cId="1011703719" sldId="299"/>
            <ac:spMk id="3" creationId="{34048872-4DDD-C145-43E2-09EEDA898164}"/>
          </ac:spMkLst>
        </pc:spChg>
        <pc:spChg chg="add mod">
          <ac:chgData name="Janne Nyström" userId="S::nystjann@arcada.fi::2b61477d-a085-4e1a-8554-29a627e849a2" providerId="AD" clId="Web-{D0B6CA2D-F096-D271-AAFD-5A19907E2ABF}" dt="2026-08-14T11:41:57.364" v="220" actId="20577"/>
          <ac:spMkLst>
            <pc:docMk/>
            <pc:sldMk cId="1011703719" sldId="299"/>
            <ac:spMk id="5" creationId="{48A999B2-1776-42B2-CA07-52357A60D52B}"/>
          </ac:spMkLst>
        </pc:spChg>
      </pc:sldChg>
      <pc:sldChg chg="addSp delSp modSp add">
        <pc:chgData name="Janne Nyström" userId="S::nystjann@arcada.fi::2b61477d-a085-4e1a-8554-29a627e849a2" providerId="AD" clId="Web-{D0B6CA2D-F096-D271-AAFD-5A19907E2ABF}" dt="2026-08-14T11:49:46.415" v="224" actId="20577"/>
        <pc:sldMkLst>
          <pc:docMk/>
          <pc:sldMk cId="386813008" sldId="300"/>
        </pc:sldMkLst>
        <pc:spChg chg="add mod">
          <ac:chgData name="Janne Nyström" userId="S::nystjann@arcada.fi::2b61477d-a085-4e1a-8554-29a627e849a2" providerId="AD" clId="Web-{D0B6CA2D-F096-D271-AAFD-5A19907E2ABF}" dt="2026-08-14T11:38:25.581" v="17" actId="1076"/>
          <ac:spMkLst>
            <pc:docMk/>
            <pc:sldMk cId="386813008" sldId="300"/>
            <ac:spMk id="2" creationId="{86DDD90C-54E8-AA18-26A6-0E84B764205A}"/>
          </ac:spMkLst>
        </pc:spChg>
        <pc:spChg chg="mod">
          <ac:chgData name="Janne Nyström" userId="S::nystjann@arcada.fi::2b61477d-a085-4e1a-8554-29a627e849a2" providerId="AD" clId="Web-{D0B6CA2D-F096-D271-AAFD-5A19907E2ABF}" dt="2026-08-14T11:49:46.415" v="224" actId="20577"/>
          <ac:spMkLst>
            <pc:docMk/>
            <pc:sldMk cId="386813008" sldId="300"/>
            <ac:spMk id="9" creationId="{801D2CAE-0EB4-477D-CA09-55F05C60AA07}"/>
          </ac:spMkLst>
        </pc:spChg>
        <pc:picChg chg="mod">
          <ac:chgData name="Janne Nyström" userId="S::nystjann@arcada.fi::2b61477d-a085-4e1a-8554-29a627e849a2" providerId="AD" clId="Web-{D0B6CA2D-F096-D271-AAFD-5A19907E2ABF}" dt="2026-08-14T11:38:44.956" v="20" actId="1076"/>
          <ac:picMkLst>
            <pc:docMk/>
            <pc:sldMk cId="386813008" sldId="300"/>
            <ac:picMk id="6" creationId="{0CD3CE7D-F166-D342-4747-88CD95CBC44A}"/>
          </ac:picMkLst>
        </pc:picChg>
      </pc:sldChg>
      <pc:sldChg chg="add">
        <pc:chgData name="Janne Nyström" userId="S::nystjann@arcada.fi::2b61477d-a085-4e1a-8554-29a627e849a2" providerId="AD" clId="Web-{D0B6CA2D-F096-D271-AAFD-5A19907E2ABF}" dt="2026-08-14T11:37:52.081" v="1"/>
        <pc:sldMkLst>
          <pc:docMk/>
          <pc:sldMk cId="547443628" sldId="301"/>
        </pc:sldMkLst>
      </pc:sldChg>
    </pc:docChg>
  </pc:docChgLst>
  <pc:docChgLst>
    <pc:chgData name="Ulla Nyberg" userId="S::nybergul@arcada.fi::e3532a20-1bee-4983-99b6-fc15ac2a23e2" providerId="AD" clId="Web-{C47DA75F-0502-10A1-3F27-2B55682B0BF6}"/>
    <pc:docChg chg="delSld modSld">
      <pc:chgData name="Ulla Nyberg" userId="S::nybergul@arcada.fi::e3532a20-1bee-4983-99b6-fc15ac2a23e2" providerId="AD" clId="Web-{C47DA75F-0502-10A1-3F27-2B55682B0BF6}" dt="2026-08-21T05:50:16.320" v="18" actId="1076"/>
      <pc:docMkLst>
        <pc:docMk/>
      </pc:docMkLst>
      <pc:sldChg chg="modSp">
        <pc:chgData name="Ulla Nyberg" userId="S::nybergul@arcada.fi::e3532a20-1bee-4983-99b6-fc15ac2a23e2" providerId="AD" clId="Web-{C47DA75F-0502-10A1-3F27-2B55682B0BF6}" dt="2026-08-21T05:50:16.320" v="18" actId="1076"/>
        <pc:sldMkLst>
          <pc:docMk/>
          <pc:sldMk cId="2154930678" sldId="285"/>
        </pc:sldMkLst>
        <pc:spChg chg="mod">
          <ac:chgData name="Ulla Nyberg" userId="S::nybergul@arcada.fi::e3532a20-1bee-4983-99b6-fc15ac2a23e2" providerId="AD" clId="Web-{C47DA75F-0502-10A1-3F27-2B55682B0BF6}" dt="2026-08-21T05:50:16.320" v="18" actId="1076"/>
          <ac:spMkLst>
            <pc:docMk/>
            <pc:sldMk cId="2154930678" sldId="285"/>
            <ac:spMk id="3" creationId="{9D7FFDCB-6A5C-4CDC-B389-2E12E2466470}"/>
          </ac:spMkLst>
        </pc:spChg>
        <pc:picChg chg="mod">
          <ac:chgData name="Ulla Nyberg" userId="S::nybergul@arcada.fi::e3532a20-1bee-4983-99b6-fc15ac2a23e2" providerId="AD" clId="Web-{C47DA75F-0502-10A1-3F27-2B55682B0BF6}" dt="2026-08-21T05:50:12.273" v="17" actId="1076"/>
          <ac:picMkLst>
            <pc:docMk/>
            <pc:sldMk cId="2154930678" sldId="285"/>
            <ac:picMk id="5" creationId="{AFA8476C-BC83-8417-D91F-EAD59EB7C1C7}"/>
          </ac:picMkLst>
        </pc:picChg>
      </pc:sldChg>
    </pc:docChg>
  </pc:docChgLst>
  <pc:docChgLst>
    <pc:chgData name="Janne Nyström" userId="S::nystjann@arcada.fi::2b61477d-a085-4e1a-8554-29a627e849a2" providerId="AD" clId="Web-{D397427A-173B-8E9F-4C67-43BC52727CCD}"/>
    <pc:docChg chg="modSld">
      <pc:chgData name="Janne Nyström" userId="S::nystjann@arcada.fi::2b61477d-a085-4e1a-8554-29a627e849a2" providerId="AD" clId="Web-{D397427A-173B-8E9F-4C67-43BC52727CCD}" dt="2026-08-26T07:10:07.151" v="0" actId="20577"/>
      <pc:docMkLst>
        <pc:docMk/>
      </pc:docMkLst>
      <pc:sldChg chg="modSp">
        <pc:chgData name="Janne Nyström" userId="S::nystjann@arcada.fi::2b61477d-a085-4e1a-8554-29a627e849a2" providerId="AD" clId="Web-{D397427A-173B-8E9F-4C67-43BC52727CCD}" dt="2026-08-26T07:10:07.151" v="0" actId="20577"/>
        <pc:sldMkLst>
          <pc:docMk/>
          <pc:sldMk cId="1076131064" sldId="275"/>
        </pc:sldMkLst>
        <pc:graphicFrameChg chg="modGraphic">
          <ac:chgData name="Janne Nyström" userId="S::nystjann@arcada.fi::2b61477d-a085-4e1a-8554-29a627e849a2" providerId="AD" clId="Web-{D397427A-173B-8E9F-4C67-43BC52727CCD}" dt="2026-08-26T07:10:07.151" v="0" actId="20577"/>
          <ac:graphicFrameMkLst>
            <pc:docMk/>
            <pc:sldMk cId="1076131064" sldId="275"/>
            <ac:graphicFrameMk id="11" creationId="{BC62C059-5D7E-CD0B-780D-C3A3E7546831}"/>
          </ac:graphicFrameMkLst>
        </pc:graphicFrameChg>
      </pc:sldChg>
    </pc:docChg>
  </pc:docChgLst>
  <pc:docChgLst>
    <pc:chgData name="Maria Höglund" userId="657cad54-44e3-4b74-a677-dd89d4308c7c" providerId="ADAL" clId="{B07548AD-1018-4910-A198-2C79FD775CD4}"/>
    <pc:docChg chg="undo custSel addSld delSld modSld sldOrd">
      <pc:chgData name="Maria Höglund" userId="657cad54-44e3-4b74-a677-dd89d4308c7c" providerId="ADAL" clId="{B07548AD-1018-4910-A198-2C79FD775CD4}" dt="2026-08-24T17:55:37.676" v="2991" actId="6549"/>
      <pc:docMkLst>
        <pc:docMk/>
      </pc:docMkLst>
      <pc:sldChg chg="addSp delSp modSp mod modClrScheme chgLayout">
        <pc:chgData name="Maria Höglund" userId="657cad54-44e3-4b74-a677-dd89d4308c7c" providerId="ADAL" clId="{B07548AD-1018-4910-A198-2C79FD775CD4}" dt="2026-08-14T07:34:02.919" v="2650" actId="26606"/>
        <pc:sldMkLst>
          <pc:docMk/>
          <pc:sldMk cId="4092124968" sldId="269"/>
        </pc:sldMkLst>
        <pc:spChg chg="mod ord">
          <ac:chgData name="Maria Höglund" userId="657cad54-44e3-4b74-a677-dd89d4308c7c" providerId="ADAL" clId="{B07548AD-1018-4910-A198-2C79FD775CD4}" dt="2026-08-14T07:34:02.919" v="2650" actId="26606"/>
          <ac:spMkLst>
            <pc:docMk/>
            <pc:sldMk cId="4092124968" sldId="269"/>
            <ac:spMk id="2" creationId="{104E64CD-0A86-304A-8D5B-1F6DC6F27B89}"/>
          </ac:spMkLst>
        </pc:spChg>
        <pc:spChg chg="add mod">
          <ac:chgData name="Maria Höglund" userId="657cad54-44e3-4b74-a677-dd89d4308c7c" providerId="ADAL" clId="{B07548AD-1018-4910-A198-2C79FD775CD4}" dt="2026-08-14T07:34:02.919" v="2650" actId="26606"/>
          <ac:spMkLst>
            <pc:docMk/>
            <pc:sldMk cId="4092124968" sldId="269"/>
            <ac:spMk id="7" creationId="{805B814C-E144-EEB7-1E37-92A51352D720}"/>
          </ac:spMkLst>
        </pc:spChg>
      </pc:sldChg>
      <pc:sldChg chg="modSp mod modClrScheme chgLayout">
        <pc:chgData name="Maria Höglund" userId="657cad54-44e3-4b74-a677-dd89d4308c7c" providerId="ADAL" clId="{B07548AD-1018-4910-A198-2C79FD775CD4}" dt="2026-08-14T07:35:04.792" v="2652" actId="26606"/>
        <pc:sldMkLst>
          <pc:docMk/>
          <pc:sldMk cId="3928070454" sldId="271"/>
        </pc:sldMkLst>
        <pc:spChg chg="mod">
          <ac:chgData name="Maria Höglund" userId="657cad54-44e3-4b74-a677-dd89d4308c7c" providerId="ADAL" clId="{B07548AD-1018-4910-A198-2C79FD775CD4}" dt="2026-08-13T12:46:45.658" v="154" actId="20577"/>
          <ac:spMkLst>
            <pc:docMk/>
            <pc:sldMk cId="3928070454" sldId="271"/>
            <ac:spMk id="2" creationId="{A149B983-3F9E-7846-9368-BB2AB43963E2}"/>
          </ac:spMkLst>
        </pc:spChg>
        <pc:graphicFrameChg chg="mod modGraphic">
          <ac:chgData name="Maria Höglund" userId="657cad54-44e3-4b74-a677-dd89d4308c7c" providerId="ADAL" clId="{B07548AD-1018-4910-A198-2C79FD775CD4}" dt="2026-08-14T07:35:04.792" v="2652" actId="26606"/>
          <ac:graphicFrameMkLst>
            <pc:docMk/>
            <pc:sldMk cId="3928070454" sldId="271"/>
            <ac:graphicFrameMk id="7" creationId="{3E7AE7A0-CA80-78FF-67C9-C602D962BEE8}"/>
          </ac:graphicFrameMkLst>
        </pc:graphicFrameChg>
      </pc:sldChg>
      <pc:sldChg chg="modSp mod modClrScheme chgLayout">
        <pc:chgData name="Maria Höglund" userId="657cad54-44e3-4b74-a677-dd89d4308c7c" providerId="ADAL" clId="{B07548AD-1018-4910-A198-2C79FD775CD4}" dt="2026-08-14T07:34:14.835" v="2651" actId="26606"/>
        <pc:sldMkLst>
          <pc:docMk/>
          <pc:sldMk cId="1076131064" sldId="275"/>
        </pc:sldMkLst>
        <pc:spChg chg="mod">
          <ac:chgData name="Maria Höglund" userId="657cad54-44e3-4b74-a677-dd89d4308c7c" providerId="ADAL" clId="{B07548AD-1018-4910-A198-2C79FD775CD4}" dt="2026-08-14T07:34:14.835" v="2651" actId="26606"/>
          <ac:spMkLst>
            <pc:docMk/>
            <pc:sldMk cId="1076131064" sldId="275"/>
            <ac:spMk id="2" creationId="{A43811CB-C803-489B-A500-ED8165DA729B}"/>
          </ac:spMkLst>
        </pc:spChg>
        <pc:graphicFrameChg chg="mod modGraphic">
          <ac:chgData name="Maria Höglund" userId="657cad54-44e3-4b74-a677-dd89d4308c7c" providerId="ADAL" clId="{B07548AD-1018-4910-A198-2C79FD775CD4}" dt="2026-08-14T07:34:14.835" v="2651" actId="26606"/>
          <ac:graphicFrameMkLst>
            <pc:docMk/>
            <pc:sldMk cId="1076131064" sldId="275"/>
            <ac:graphicFrameMk id="11" creationId="{BC62C059-5D7E-CD0B-780D-C3A3E7546831}"/>
          </ac:graphicFrameMkLst>
        </pc:graphicFrameChg>
      </pc:sldChg>
      <pc:sldChg chg="addSp delSp modSp mod ord modClrScheme chgLayout">
        <pc:chgData name="Maria Höglund" userId="657cad54-44e3-4b74-a677-dd89d4308c7c" providerId="ADAL" clId="{B07548AD-1018-4910-A198-2C79FD775CD4}" dt="2026-08-14T07:28:20.707" v="2508" actId="14100"/>
        <pc:sldMkLst>
          <pc:docMk/>
          <pc:sldMk cId="34968634" sldId="277"/>
        </pc:sldMkLst>
        <pc:spChg chg="mod ord">
          <ac:chgData name="Maria Höglund" userId="657cad54-44e3-4b74-a677-dd89d4308c7c" providerId="ADAL" clId="{B07548AD-1018-4910-A198-2C79FD775CD4}" dt="2026-08-14T07:24:27.294" v="2406" actId="700"/>
          <ac:spMkLst>
            <pc:docMk/>
            <pc:sldMk cId="34968634" sldId="277"/>
            <ac:spMk id="2" creationId="{2D2D5D0B-E845-4E13-8E35-CE55905EB1B9}"/>
          </ac:spMkLst>
        </pc:spChg>
        <pc:spChg chg="add mod">
          <ac:chgData name="Maria Höglund" userId="657cad54-44e3-4b74-a677-dd89d4308c7c" providerId="ADAL" clId="{B07548AD-1018-4910-A198-2C79FD775CD4}" dt="2026-08-14T07:28:20.707" v="2508" actId="14100"/>
          <ac:spMkLst>
            <pc:docMk/>
            <pc:sldMk cId="34968634" sldId="277"/>
            <ac:spMk id="10" creationId="{B0D7C9C2-73B1-F3B3-8D22-4B1A6CC4424C}"/>
          </ac:spMkLst>
        </pc:spChg>
        <pc:graphicFrameChg chg="mod ord modGraphic">
          <ac:chgData name="Maria Höglund" userId="657cad54-44e3-4b74-a677-dd89d4308c7c" providerId="ADAL" clId="{B07548AD-1018-4910-A198-2C79FD775CD4}" dt="2026-08-14T07:24:27.294" v="2406" actId="700"/>
          <ac:graphicFrameMkLst>
            <pc:docMk/>
            <pc:sldMk cId="34968634" sldId="277"/>
            <ac:graphicFrameMk id="5" creationId="{600E94F5-E884-1172-6E29-3A1E7495F691}"/>
          </ac:graphicFrameMkLst>
        </pc:graphicFrameChg>
        <pc:picChg chg="add mod">
          <ac:chgData name="Maria Höglund" userId="657cad54-44e3-4b74-a677-dd89d4308c7c" providerId="ADAL" clId="{B07548AD-1018-4910-A198-2C79FD775CD4}" dt="2026-08-14T07:24:56.628" v="2409" actId="1076"/>
          <ac:picMkLst>
            <pc:docMk/>
            <pc:sldMk cId="34968634" sldId="277"/>
            <ac:picMk id="7" creationId="{0D497476-BFB0-7BBB-BE19-EF63FF0E83BC}"/>
          </ac:picMkLst>
        </pc:picChg>
      </pc:sldChg>
      <pc:sldChg chg="addSp delSp modSp mod">
        <pc:chgData name="Maria Höglund" userId="657cad54-44e3-4b74-a677-dd89d4308c7c" providerId="ADAL" clId="{B07548AD-1018-4910-A198-2C79FD775CD4}" dt="2026-08-14T08:09:57.304" v="2922" actId="20577"/>
        <pc:sldMkLst>
          <pc:docMk/>
          <pc:sldMk cId="2529661165" sldId="279"/>
        </pc:sldMkLst>
        <pc:spChg chg="mod">
          <ac:chgData name="Maria Höglund" userId="657cad54-44e3-4b74-a677-dd89d4308c7c" providerId="ADAL" clId="{B07548AD-1018-4910-A198-2C79FD775CD4}" dt="2026-08-13T13:02:18.614" v="1369" actId="20577"/>
          <ac:spMkLst>
            <pc:docMk/>
            <pc:sldMk cId="2529661165" sldId="279"/>
            <ac:spMk id="2" creationId="{3F9CF71C-BEA7-A243-A334-9982FFE9313B}"/>
          </ac:spMkLst>
        </pc:spChg>
        <pc:spChg chg="mod">
          <ac:chgData name="Maria Höglund" userId="657cad54-44e3-4b74-a677-dd89d4308c7c" providerId="ADAL" clId="{B07548AD-1018-4910-A198-2C79FD775CD4}" dt="2026-08-14T08:09:57.304" v="2922" actId="20577"/>
          <ac:spMkLst>
            <pc:docMk/>
            <pc:sldMk cId="2529661165" sldId="279"/>
            <ac:spMk id="13" creationId="{749099A7-1DA1-3CFD-44D5-3162ECC87113}"/>
          </ac:spMkLst>
        </pc:spChg>
        <pc:inkChg chg="add">
          <ac:chgData name="Maria Höglund" userId="657cad54-44e3-4b74-a677-dd89d4308c7c" providerId="ADAL" clId="{B07548AD-1018-4910-A198-2C79FD775CD4}" dt="2026-08-14T07:21:06.544" v="2265" actId="9405"/>
          <ac:inkMkLst>
            <pc:docMk/>
            <pc:sldMk cId="2529661165" sldId="279"/>
            <ac:inkMk id="7" creationId="{CA10738B-1492-3485-2613-A9B37087C468}"/>
          </ac:inkMkLst>
        </pc:inkChg>
        <pc:inkChg chg="add">
          <ac:chgData name="Maria Höglund" userId="657cad54-44e3-4b74-a677-dd89d4308c7c" providerId="ADAL" clId="{B07548AD-1018-4910-A198-2C79FD775CD4}" dt="2026-08-14T07:21:08.362" v="2266" actId="9405"/>
          <ac:inkMkLst>
            <pc:docMk/>
            <pc:sldMk cId="2529661165" sldId="279"/>
            <ac:inkMk id="8" creationId="{DCEC0EC9-469A-EE28-A6DD-EF3E2AF55E3A}"/>
          </ac:inkMkLst>
        </pc:inkChg>
        <pc:inkChg chg="add">
          <ac:chgData name="Maria Höglund" userId="657cad54-44e3-4b74-a677-dd89d4308c7c" providerId="ADAL" clId="{B07548AD-1018-4910-A198-2C79FD775CD4}" dt="2026-08-14T07:21:09.576" v="2267" actId="9405"/>
          <ac:inkMkLst>
            <pc:docMk/>
            <pc:sldMk cId="2529661165" sldId="279"/>
            <ac:inkMk id="9" creationId="{6E2B2CBF-E596-710E-6D13-35749948F1CC}"/>
          </ac:inkMkLst>
        </pc:inkChg>
        <pc:inkChg chg="add">
          <ac:chgData name="Maria Höglund" userId="657cad54-44e3-4b74-a677-dd89d4308c7c" providerId="ADAL" clId="{B07548AD-1018-4910-A198-2C79FD775CD4}" dt="2026-08-14T07:21:14.889" v="2268" actId="9405"/>
          <ac:inkMkLst>
            <pc:docMk/>
            <pc:sldMk cId="2529661165" sldId="279"/>
            <ac:inkMk id="10" creationId="{5C884118-4031-5B09-0F1A-2F4CF8AD7B7B}"/>
          </ac:inkMkLst>
        </pc:inkChg>
        <pc:inkChg chg="add">
          <ac:chgData name="Maria Höglund" userId="657cad54-44e3-4b74-a677-dd89d4308c7c" providerId="ADAL" clId="{B07548AD-1018-4910-A198-2C79FD775CD4}" dt="2026-08-14T07:21:16.132" v="2269" actId="9405"/>
          <ac:inkMkLst>
            <pc:docMk/>
            <pc:sldMk cId="2529661165" sldId="279"/>
            <ac:inkMk id="11" creationId="{7D0169D6-6184-230D-760C-72AFBBD0C128}"/>
          </ac:inkMkLst>
        </pc:inkChg>
      </pc:sldChg>
      <pc:sldChg chg="modSp mod">
        <pc:chgData name="Maria Höglund" userId="657cad54-44e3-4b74-a677-dd89d4308c7c" providerId="ADAL" clId="{B07548AD-1018-4910-A198-2C79FD775CD4}" dt="2026-08-14T07:31:02.223" v="2635" actId="13926"/>
        <pc:sldMkLst>
          <pc:docMk/>
          <pc:sldMk cId="2154930678" sldId="285"/>
        </pc:sldMkLst>
        <pc:spChg chg="mod">
          <ac:chgData name="Maria Höglund" userId="657cad54-44e3-4b74-a677-dd89d4308c7c" providerId="ADAL" clId="{B07548AD-1018-4910-A198-2C79FD775CD4}" dt="2026-08-14T07:31:02.223" v="2635" actId="13926"/>
          <ac:spMkLst>
            <pc:docMk/>
            <pc:sldMk cId="2154930678" sldId="285"/>
            <ac:spMk id="3" creationId="{9D7FFDCB-6A5C-4CDC-B389-2E12E2466470}"/>
          </ac:spMkLst>
        </pc:spChg>
      </pc:sldChg>
      <pc:sldChg chg="modSp mod modClrScheme chgLayout">
        <pc:chgData name="Maria Höglund" userId="657cad54-44e3-4b74-a677-dd89d4308c7c" providerId="ADAL" clId="{B07548AD-1018-4910-A198-2C79FD775CD4}" dt="2026-08-24T07:14:21.208" v="2959" actId="20577"/>
        <pc:sldMkLst>
          <pc:docMk/>
          <pc:sldMk cId="3766722670" sldId="286"/>
        </pc:sldMkLst>
        <pc:spChg chg="mod">
          <ac:chgData name="Maria Höglund" userId="657cad54-44e3-4b74-a677-dd89d4308c7c" providerId="ADAL" clId="{B07548AD-1018-4910-A198-2C79FD775CD4}" dt="2026-08-13T13:29:59.789" v="2123" actId="20577"/>
          <ac:spMkLst>
            <pc:docMk/>
            <pc:sldMk cId="3766722670" sldId="286"/>
            <ac:spMk id="9" creationId="{4EAA9E0D-F515-A91A-36BA-9F1A81567508}"/>
          </ac:spMkLst>
        </pc:spChg>
        <pc:graphicFrameChg chg="mod modGraphic">
          <ac:chgData name="Maria Höglund" userId="657cad54-44e3-4b74-a677-dd89d4308c7c" providerId="ADAL" clId="{B07548AD-1018-4910-A198-2C79FD775CD4}" dt="2026-08-24T07:14:21.208" v="2959" actId="20577"/>
          <ac:graphicFrameMkLst>
            <pc:docMk/>
            <pc:sldMk cId="3766722670" sldId="286"/>
            <ac:graphicFrameMk id="6" creationId="{F3B0FBB3-8191-A43E-42E1-7A2B53C1DCAB}"/>
          </ac:graphicFrameMkLst>
        </pc:graphicFrameChg>
      </pc:sldChg>
      <pc:sldChg chg="addSp modSp mod ord modClrScheme chgLayout">
        <pc:chgData name="Maria Höglund" userId="657cad54-44e3-4b74-a677-dd89d4308c7c" providerId="ADAL" clId="{B07548AD-1018-4910-A198-2C79FD775CD4}" dt="2026-08-24T17:55:37.676" v="2991" actId="6549"/>
        <pc:sldMkLst>
          <pc:docMk/>
          <pc:sldMk cId="1724312350" sldId="292"/>
        </pc:sldMkLst>
        <pc:spChg chg="mod ord">
          <ac:chgData name="Maria Höglund" userId="657cad54-44e3-4b74-a677-dd89d4308c7c" providerId="ADAL" clId="{B07548AD-1018-4910-A198-2C79FD775CD4}" dt="2026-08-14T07:35:53.652" v="2653" actId="700"/>
          <ac:spMkLst>
            <pc:docMk/>
            <pc:sldMk cId="1724312350" sldId="292"/>
            <ac:spMk id="2" creationId="{62D3F6AB-1C51-8A6B-83BB-8EA60C7793DB}"/>
          </ac:spMkLst>
        </pc:spChg>
        <pc:spChg chg="mod ord">
          <ac:chgData name="Maria Höglund" userId="657cad54-44e3-4b74-a677-dd89d4308c7c" providerId="ADAL" clId="{B07548AD-1018-4910-A198-2C79FD775CD4}" dt="2026-08-24T17:55:37.676" v="2991" actId="6549"/>
          <ac:spMkLst>
            <pc:docMk/>
            <pc:sldMk cId="1724312350" sldId="292"/>
            <ac:spMk id="3" creationId="{E57C5B63-2D1F-8CBF-F662-8BA0007198D8}"/>
          </ac:spMkLst>
        </pc:spChg>
        <pc:inkChg chg="add">
          <ac:chgData name="Maria Höglund" userId="657cad54-44e3-4b74-a677-dd89d4308c7c" providerId="ADAL" clId="{B07548AD-1018-4910-A198-2C79FD775CD4}" dt="2026-08-14T07:21:23.086" v="2270" actId="9405"/>
          <ac:inkMkLst>
            <pc:docMk/>
            <pc:sldMk cId="1724312350" sldId="292"/>
            <ac:inkMk id="4" creationId="{5956F6BF-F8B1-85DF-FF45-14D94728177A}"/>
          </ac:inkMkLst>
        </pc:inkChg>
      </pc:sldChg>
      <pc:sldChg chg="addSp delSp modSp mod modClrScheme chgLayout">
        <pc:chgData name="Maria Höglund" userId="657cad54-44e3-4b74-a677-dd89d4308c7c" providerId="ADAL" clId="{B07548AD-1018-4910-A198-2C79FD775CD4}" dt="2026-08-14T07:20:41.667" v="2264" actId="9405"/>
        <pc:sldMkLst>
          <pc:docMk/>
          <pc:sldMk cId="489098014" sldId="295"/>
        </pc:sldMkLst>
        <pc:spChg chg="mod">
          <ac:chgData name="Maria Höglund" userId="657cad54-44e3-4b74-a677-dd89d4308c7c" providerId="ADAL" clId="{B07548AD-1018-4910-A198-2C79FD775CD4}" dt="2026-08-13T13:06:12.034" v="1473" actId="26606"/>
          <ac:spMkLst>
            <pc:docMk/>
            <pc:sldMk cId="489098014" sldId="295"/>
            <ac:spMk id="2" creationId="{142E6A7D-001E-4F10-B424-502701DBA6D5}"/>
          </ac:spMkLst>
        </pc:spChg>
        <pc:graphicFrameChg chg="mod modGraphic">
          <ac:chgData name="Maria Höglund" userId="657cad54-44e3-4b74-a677-dd89d4308c7c" providerId="ADAL" clId="{B07548AD-1018-4910-A198-2C79FD775CD4}" dt="2026-08-13T13:28:55.717" v="1978" actId="20577"/>
          <ac:graphicFrameMkLst>
            <pc:docMk/>
            <pc:sldMk cId="489098014" sldId="295"/>
            <ac:graphicFrameMk id="5" creationId="{00515DED-63AE-7043-01BD-F7F1BF11433B}"/>
          </ac:graphicFrameMkLst>
        </pc:graphicFrameChg>
        <pc:picChg chg="add mod ord">
          <ac:chgData name="Maria Höglund" userId="657cad54-44e3-4b74-a677-dd89d4308c7c" providerId="ADAL" clId="{B07548AD-1018-4910-A198-2C79FD775CD4}" dt="2026-08-14T07:20:21.045" v="2263" actId="22"/>
          <ac:picMkLst>
            <pc:docMk/>
            <pc:sldMk cId="489098014" sldId="295"/>
            <ac:picMk id="15" creationId="{FB8A5714-039E-BF86-70DA-7A33ED0E87C6}"/>
          </ac:picMkLst>
        </pc:picChg>
        <pc:inkChg chg="add">
          <ac:chgData name="Maria Höglund" userId="657cad54-44e3-4b74-a677-dd89d4308c7c" providerId="ADAL" clId="{B07548AD-1018-4910-A198-2C79FD775CD4}" dt="2026-08-14T07:20:41.667" v="2264" actId="9405"/>
          <ac:inkMkLst>
            <pc:docMk/>
            <pc:sldMk cId="489098014" sldId="295"/>
            <ac:inkMk id="16" creationId="{3F03FC1C-30F5-B325-88C8-79FE456CEDE6}"/>
          </ac:inkMkLst>
        </pc:inkChg>
      </pc:sldChg>
      <pc:sldChg chg="modSp mod">
        <pc:chgData name="Maria Höglund" userId="657cad54-44e3-4b74-a677-dd89d4308c7c" providerId="ADAL" clId="{B07548AD-1018-4910-A198-2C79FD775CD4}" dt="2026-08-14T07:47:01.769" v="2888" actId="20577"/>
        <pc:sldMkLst>
          <pc:docMk/>
          <pc:sldMk cId="3585145598" sldId="296"/>
        </pc:sldMkLst>
        <pc:graphicFrameChg chg="mod modGraphic">
          <ac:chgData name="Maria Höglund" userId="657cad54-44e3-4b74-a677-dd89d4308c7c" providerId="ADAL" clId="{B07548AD-1018-4910-A198-2C79FD775CD4}" dt="2026-08-14T07:47:01.769" v="2888" actId="20577"/>
          <ac:graphicFrameMkLst>
            <pc:docMk/>
            <pc:sldMk cId="3585145598" sldId="296"/>
            <ac:graphicFrameMk id="5" creationId="{C811B61C-49A8-F8E2-6599-5D4B574C28E1}"/>
          </ac:graphicFrameMkLst>
        </pc:graphicFrameChg>
      </pc:sldChg>
      <pc:sldChg chg="addSp delSp modSp new add del mod modClrScheme chgLayout">
        <pc:chgData name="Maria Höglund" userId="657cad54-44e3-4b74-a677-dd89d4308c7c" providerId="ADAL" clId="{B07548AD-1018-4910-A198-2C79FD775CD4}" dt="2026-08-14T07:58:26.296" v="2890" actId="47"/>
        <pc:sldMkLst>
          <pc:docMk/>
          <pc:sldMk cId="276733073" sldId="297"/>
        </pc:sldMkLst>
        <pc:spChg chg="mod ord">
          <ac:chgData name="Maria Höglund" userId="657cad54-44e3-4b74-a677-dd89d4308c7c" providerId="ADAL" clId="{B07548AD-1018-4910-A198-2C79FD775CD4}" dt="2026-08-13T13:05:28.475" v="1471" actId="26606"/>
          <ac:spMkLst>
            <pc:docMk/>
            <pc:sldMk cId="276733073" sldId="297"/>
            <ac:spMk id="2" creationId="{4F7DAF84-AE95-7C87-D3FD-B6A886E80FFC}"/>
          </ac:spMkLst>
        </pc:spChg>
        <pc:spChg chg="add mod">
          <ac:chgData name="Maria Höglund" userId="657cad54-44e3-4b74-a677-dd89d4308c7c" providerId="ADAL" clId="{B07548AD-1018-4910-A198-2C79FD775CD4}" dt="2026-08-14T07:26:05.044" v="2484" actId="20577"/>
          <ac:spMkLst>
            <pc:docMk/>
            <pc:sldMk cId="276733073" sldId="297"/>
            <ac:spMk id="10" creationId="{63848C3B-7F44-2DE2-B49A-3EACF75BE65E}"/>
          </ac:spMkLst>
        </pc:spChg>
      </pc:sldChg>
      <pc:sldChg chg="modSp new mod ord">
        <pc:chgData name="Maria Höglund" userId="657cad54-44e3-4b74-a677-dd89d4308c7c" providerId="ADAL" clId="{B07548AD-1018-4910-A198-2C79FD775CD4}" dt="2026-08-13T13:35:49.275" v="2245"/>
        <pc:sldMkLst>
          <pc:docMk/>
          <pc:sldMk cId="1011703719" sldId="299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mailto:vagledning@arcada.fi" TargetMode="External"/><Relationship Id="rId1" Type="http://schemas.openxmlformats.org/officeDocument/2006/relationships/hyperlink" Target="mailto:fornamn.efternamn@arcada.fi" TargetMode="Externa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start.arcada.fi/sv/verktyg-och-tjanster/sakerhetsanmalan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.arcada.fi/sv/stod-i-studierna/karriarstod" TargetMode="External"/><Relationship Id="rId2" Type="http://schemas.openxmlformats.org/officeDocument/2006/relationships/hyperlink" Target="https://www.tuudo.fi/" TargetMode="External"/><Relationship Id="rId1" Type="http://schemas.openxmlformats.org/officeDocument/2006/relationships/hyperlink" Target="https://start.arcada.fi/sv/stod-och-service" TargetMode="External"/><Relationship Id="rId6" Type="http://schemas.openxmlformats.org/officeDocument/2006/relationships/hyperlink" Target="https://arcada.finna.fi/" TargetMode="External"/><Relationship Id="rId5" Type="http://schemas.openxmlformats.org/officeDocument/2006/relationships/hyperlink" Target="http://www.yths.fi/sv" TargetMode="External"/><Relationship Id="rId4" Type="http://schemas.openxmlformats.org/officeDocument/2006/relationships/hyperlink" Target="https://arcada.jobteaser.com/sv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mailto:vagledning@arcada.fi" TargetMode="External"/><Relationship Id="rId1" Type="http://schemas.openxmlformats.org/officeDocument/2006/relationships/hyperlink" Target="mailto:fornamn.efternamn@arcada.fi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start.arcada.fi/sv/verktyg-och-tjanster/sakerhetsanmalan" TargetMode="External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.arcada.fi/sv/stod-i-studierna/karriarstod" TargetMode="External"/><Relationship Id="rId2" Type="http://schemas.openxmlformats.org/officeDocument/2006/relationships/hyperlink" Target="https://www.tuudo.fi/" TargetMode="External"/><Relationship Id="rId1" Type="http://schemas.openxmlformats.org/officeDocument/2006/relationships/hyperlink" Target="https://start.arcada.fi/sv/stod-och-service" TargetMode="External"/><Relationship Id="rId6" Type="http://schemas.openxmlformats.org/officeDocument/2006/relationships/hyperlink" Target="https://arcada.finna.fi/" TargetMode="External"/><Relationship Id="rId5" Type="http://schemas.openxmlformats.org/officeDocument/2006/relationships/hyperlink" Target="http://www.yths.fi/sv" TargetMode="External"/><Relationship Id="rId4" Type="http://schemas.openxmlformats.org/officeDocument/2006/relationships/hyperlink" Target="https://arcada.jobteaser.com/sv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#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#1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CC19F3-0F96-459B-A28C-511E25E8986F}" type="doc">
      <dgm:prSet loTypeId="urn:microsoft.com/office/officeart/2005/8/layout/vProcess5" loCatId="process" qsTypeId="urn:microsoft.com/office/officeart/2005/8/quickstyle/simple2#1" qsCatId="simple" csTypeId="urn:microsoft.com/office/officeart/2005/8/colors/accent2_2#1" csCatId="accent2" phldr="1"/>
      <dgm:spPr/>
      <dgm:t>
        <a:bodyPr/>
        <a:lstStyle/>
        <a:p>
          <a:endParaRPr lang="en-US"/>
        </a:p>
      </dgm:t>
    </dgm:pt>
    <dgm:pt modelId="{8DBEF968-FEAE-4EBA-BFBF-38474341D51B}">
      <dgm:prSet/>
      <dgm:spPr/>
      <dgm:t>
        <a:bodyPr/>
        <a:lstStyle/>
        <a:p>
          <a:r>
            <a:rPr lang="sv-FI"/>
            <a:t>1. Hjälp med uppgifter/kurser</a:t>
          </a:r>
          <a:endParaRPr lang="en-US"/>
        </a:p>
      </dgm:t>
    </dgm:pt>
    <dgm:pt modelId="{567A7BB9-2DA2-40C1-A90F-B2526E4AFFBA}" type="parTrans" cxnId="{666E3E25-E4D5-4B36-9A98-E7675EC4DD33}">
      <dgm:prSet/>
      <dgm:spPr/>
      <dgm:t>
        <a:bodyPr/>
        <a:lstStyle/>
        <a:p>
          <a:endParaRPr lang="en-US"/>
        </a:p>
      </dgm:t>
    </dgm:pt>
    <dgm:pt modelId="{A8CB7B81-261B-4262-BB83-C8A86BD78254}" type="sibTrans" cxnId="{666E3E25-E4D5-4B36-9A98-E7675EC4DD33}">
      <dgm:prSet/>
      <dgm:spPr/>
      <dgm:t>
        <a:bodyPr/>
        <a:lstStyle/>
        <a:p>
          <a:endParaRPr lang="en-US"/>
        </a:p>
      </dgm:t>
    </dgm:pt>
    <dgm:pt modelId="{ACC1E46C-E476-4644-9048-C8CEA17C70EA}">
      <dgm:prSet/>
      <dgm:spPr/>
      <dgm:t>
        <a:bodyPr/>
        <a:lstStyle/>
        <a:p>
          <a:r>
            <a:rPr lang="sv-FI"/>
            <a:t>2. Hälsa och </a:t>
          </a:r>
          <a:r>
            <a:rPr lang="sv-FI" err="1"/>
            <a:t>vä</a:t>
          </a:r>
          <a:r>
            <a:rPr lang="en-SE"/>
            <a:t>l</a:t>
          </a:r>
          <a:r>
            <a:rPr lang="sv-FI"/>
            <a:t>m</a:t>
          </a:r>
          <a:r>
            <a:rPr lang="en-SE"/>
            <a:t>å</a:t>
          </a:r>
          <a:r>
            <a:rPr lang="sv-FI"/>
            <a:t>e</a:t>
          </a:r>
          <a:r>
            <a:rPr lang="en-SE"/>
            <a:t>n</a:t>
          </a:r>
          <a:r>
            <a:rPr lang="sv-FI"/>
            <a:t>d</a:t>
          </a:r>
          <a:r>
            <a:rPr lang="en-SE"/>
            <a:t>e</a:t>
          </a:r>
          <a:endParaRPr lang="en-US"/>
        </a:p>
      </dgm:t>
    </dgm:pt>
    <dgm:pt modelId="{C6DAD066-3897-41C2-8256-B66FC19F1B57}" type="parTrans" cxnId="{BDF61F77-91E6-4A46-9402-B135D423ECF6}">
      <dgm:prSet/>
      <dgm:spPr/>
      <dgm:t>
        <a:bodyPr/>
        <a:lstStyle/>
        <a:p>
          <a:endParaRPr lang="en-US"/>
        </a:p>
      </dgm:t>
    </dgm:pt>
    <dgm:pt modelId="{103B8B57-CC4A-405E-A626-29F816F20E8B}" type="sibTrans" cxnId="{BDF61F77-91E6-4A46-9402-B135D423ECF6}">
      <dgm:prSet/>
      <dgm:spPr/>
      <dgm:t>
        <a:bodyPr/>
        <a:lstStyle/>
        <a:p>
          <a:endParaRPr lang="en-US"/>
        </a:p>
      </dgm:t>
    </dgm:pt>
    <dgm:pt modelId="{101D05F3-08E0-46D4-8527-5814C1C36E4B}">
      <dgm:prSet/>
      <dgm:spPr/>
      <dgm:t>
        <a:bodyPr/>
        <a:lstStyle/>
        <a:p>
          <a:r>
            <a:rPr lang="sv-FI"/>
            <a:t>3. </a:t>
          </a:r>
          <a:r>
            <a:rPr lang="en-SE"/>
            <a:t>Trygghet </a:t>
          </a:r>
          <a:r>
            <a:rPr lang="sv-FI"/>
            <a:t>o</a:t>
          </a:r>
          <a:r>
            <a:rPr lang="en-SE"/>
            <a:t>c</a:t>
          </a:r>
          <a:r>
            <a:rPr lang="sv-FI"/>
            <a:t>h</a:t>
          </a:r>
          <a:r>
            <a:rPr lang="en-SE"/>
            <a:t> </a:t>
          </a:r>
          <a:r>
            <a:rPr lang="sv-FI"/>
            <a:t>s</a:t>
          </a:r>
          <a:r>
            <a:rPr lang="en-SE"/>
            <a:t>ä</a:t>
          </a:r>
          <a:r>
            <a:rPr lang="sv-FI"/>
            <a:t>k</a:t>
          </a:r>
          <a:r>
            <a:rPr lang="en-SE"/>
            <a:t>e</a:t>
          </a:r>
          <a:r>
            <a:rPr lang="sv-FI"/>
            <a:t>r</a:t>
          </a:r>
          <a:r>
            <a:rPr lang="en-SE"/>
            <a:t>h</a:t>
          </a:r>
          <a:r>
            <a:rPr lang="sv-FI"/>
            <a:t>e</a:t>
          </a:r>
          <a:r>
            <a:rPr lang="en-SE"/>
            <a:t>t</a:t>
          </a:r>
          <a:endParaRPr lang="en-US"/>
        </a:p>
      </dgm:t>
    </dgm:pt>
    <dgm:pt modelId="{CA3CDCCF-818C-4907-8C9B-C3CBF1EA4B35}" type="parTrans" cxnId="{13E4CD5E-3072-428B-890A-ADCE6A6DDF4B}">
      <dgm:prSet/>
      <dgm:spPr/>
      <dgm:t>
        <a:bodyPr/>
        <a:lstStyle/>
        <a:p>
          <a:endParaRPr lang="en-US"/>
        </a:p>
      </dgm:t>
    </dgm:pt>
    <dgm:pt modelId="{5CBDAC28-E08C-4D84-B299-2AEDA0278155}" type="sibTrans" cxnId="{13E4CD5E-3072-428B-890A-ADCE6A6DDF4B}">
      <dgm:prSet/>
      <dgm:spPr/>
      <dgm:t>
        <a:bodyPr/>
        <a:lstStyle/>
        <a:p>
          <a:endParaRPr lang="en-US"/>
        </a:p>
      </dgm:t>
    </dgm:pt>
    <dgm:pt modelId="{91A00835-66D5-435C-8F27-B1B13F396AA0}">
      <dgm:prSet/>
      <dgm:spPr/>
      <dgm:t>
        <a:bodyPr/>
        <a:lstStyle/>
        <a:p>
          <a:r>
            <a:rPr lang="en-US"/>
            <a:t>4. </a:t>
          </a:r>
          <a:r>
            <a:rPr lang="en-US" err="1"/>
            <a:t>Karriärstöd</a:t>
          </a:r>
          <a:endParaRPr lang="en-US"/>
        </a:p>
      </dgm:t>
    </dgm:pt>
    <dgm:pt modelId="{752B519E-6C03-46DE-AAE7-D4245625A66F}" type="parTrans" cxnId="{D2F041B7-9C2A-40F5-803A-C6E77F4F1C09}">
      <dgm:prSet/>
      <dgm:spPr/>
      <dgm:t>
        <a:bodyPr/>
        <a:lstStyle/>
        <a:p>
          <a:endParaRPr lang="en-US"/>
        </a:p>
      </dgm:t>
    </dgm:pt>
    <dgm:pt modelId="{92A5CB81-AB0C-4265-8EA6-D821BFE66BB5}" type="sibTrans" cxnId="{D2F041B7-9C2A-40F5-803A-C6E77F4F1C09}">
      <dgm:prSet/>
      <dgm:spPr/>
      <dgm:t>
        <a:bodyPr/>
        <a:lstStyle/>
        <a:p>
          <a:endParaRPr lang="en-US"/>
        </a:p>
      </dgm:t>
    </dgm:pt>
    <dgm:pt modelId="{3F756EF7-A7C6-412E-806A-0D21CBED9942}">
      <dgm:prSet/>
      <dgm:spPr/>
      <dgm:t>
        <a:bodyPr/>
        <a:lstStyle/>
        <a:p>
          <a:r>
            <a:rPr lang="en-US"/>
            <a:t>5. </a:t>
          </a:r>
          <a:r>
            <a:rPr lang="en-US" err="1"/>
            <a:t>Bibliotekstjänster</a:t>
          </a:r>
          <a:endParaRPr lang="en-US"/>
        </a:p>
      </dgm:t>
    </dgm:pt>
    <dgm:pt modelId="{E25BE0AC-3DA8-4DC5-A846-70D4307A4D03}" type="parTrans" cxnId="{5BB9CA12-8955-438D-AA7D-F1BD7923EFFE}">
      <dgm:prSet/>
      <dgm:spPr/>
      <dgm:t>
        <a:bodyPr/>
        <a:lstStyle/>
        <a:p>
          <a:endParaRPr lang="en-US"/>
        </a:p>
      </dgm:t>
    </dgm:pt>
    <dgm:pt modelId="{0D261809-74E8-4FA8-906E-F3C8E0524017}" type="sibTrans" cxnId="{5BB9CA12-8955-438D-AA7D-F1BD7923EFFE}">
      <dgm:prSet/>
      <dgm:spPr/>
      <dgm:t>
        <a:bodyPr/>
        <a:lstStyle/>
        <a:p>
          <a:endParaRPr lang="en-US"/>
        </a:p>
      </dgm:t>
    </dgm:pt>
    <dgm:pt modelId="{B7FB91C1-378F-4EAD-8F7E-287FB506DC31}" type="pres">
      <dgm:prSet presAssocID="{B0CC19F3-0F96-459B-A28C-511E25E8986F}" presName="outerComposite" presStyleCnt="0">
        <dgm:presLayoutVars>
          <dgm:chMax val="5"/>
          <dgm:dir/>
          <dgm:resizeHandles val="exact"/>
        </dgm:presLayoutVars>
      </dgm:prSet>
      <dgm:spPr/>
    </dgm:pt>
    <dgm:pt modelId="{A1CCD57B-90DB-40D9-B939-58FF34FCA534}" type="pres">
      <dgm:prSet presAssocID="{B0CC19F3-0F96-459B-A28C-511E25E8986F}" presName="dummyMaxCanvas" presStyleCnt="0">
        <dgm:presLayoutVars/>
      </dgm:prSet>
      <dgm:spPr/>
    </dgm:pt>
    <dgm:pt modelId="{7C0BAFE0-04AB-4EC1-BB5A-31A133D582C4}" type="pres">
      <dgm:prSet presAssocID="{B0CC19F3-0F96-459B-A28C-511E25E8986F}" presName="FiveNodes_1" presStyleLbl="node1" presStyleIdx="0" presStyleCnt="5">
        <dgm:presLayoutVars>
          <dgm:bulletEnabled val="1"/>
        </dgm:presLayoutVars>
      </dgm:prSet>
      <dgm:spPr/>
    </dgm:pt>
    <dgm:pt modelId="{3AF83190-ECE7-4D2F-8BE9-F86012A3D811}" type="pres">
      <dgm:prSet presAssocID="{B0CC19F3-0F96-459B-A28C-511E25E8986F}" presName="FiveNodes_2" presStyleLbl="node1" presStyleIdx="1" presStyleCnt="5">
        <dgm:presLayoutVars>
          <dgm:bulletEnabled val="1"/>
        </dgm:presLayoutVars>
      </dgm:prSet>
      <dgm:spPr/>
    </dgm:pt>
    <dgm:pt modelId="{474B3DAB-4F0E-44E9-8A1A-37F6CBF48E4E}" type="pres">
      <dgm:prSet presAssocID="{B0CC19F3-0F96-459B-A28C-511E25E8986F}" presName="FiveNodes_3" presStyleLbl="node1" presStyleIdx="2" presStyleCnt="5">
        <dgm:presLayoutVars>
          <dgm:bulletEnabled val="1"/>
        </dgm:presLayoutVars>
      </dgm:prSet>
      <dgm:spPr/>
    </dgm:pt>
    <dgm:pt modelId="{1AABB2C9-DBB3-45F9-9989-A40DA9992858}" type="pres">
      <dgm:prSet presAssocID="{B0CC19F3-0F96-459B-A28C-511E25E8986F}" presName="FiveNodes_4" presStyleLbl="node1" presStyleIdx="3" presStyleCnt="5">
        <dgm:presLayoutVars>
          <dgm:bulletEnabled val="1"/>
        </dgm:presLayoutVars>
      </dgm:prSet>
      <dgm:spPr/>
    </dgm:pt>
    <dgm:pt modelId="{0E30FB5F-4762-4ADE-9257-3E7381FAEEA7}" type="pres">
      <dgm:prSet presAssocID="{B0CC19F3-0F96-459B-A28C-511E25E8986F}" presName="FiveNodes_5" presStyleLbl="node1" presStyleIdx="4" presStyleCnt="5">
        <dgm:presLayoutVars>
          <dgm:bulletEnabled val="1"/>
        </dgm:presLayoutVars>
      </dgm:prSet>
      <dgm:spPr/>
    </dgm:pt>
    <dgm:pt modelId="{C7337C96-B94F-4CC4-AD94-1C6B7DA1D19C}" type="pres">
      <dgm:prSet presAssocID="{B0CC19F3-0F96-459B-A28C-511E25E8986F}" presName="FiveConn_1-2" presStyleLbl="fgAccFollowNode1" presStyleIdx="0" presStyleCnt="4">
        <dgm:presLayoutVars>
          <dgm:bulletEnabled val="1"/>
        </dgm:presLayoutVars>
      </dgm:prSet>
      <dgm:spPr/>
    </dgm:pt>
    <dgm:pt modelId="{936BB27E-1972-4150-80D9-917B41137E5E}" type="pres">
      <dgm:prSet presAssocID="{B0CC19F3-0F96-459B-A28C-511E25E8986F}" presName="FiveConn_2-3" presStyleLbl="fgAccFollowNode1" presStyleIdx="1" presStyleCnt="4">
        <dgm:presLayoutVars>
          <dgm:bulletEnabled val="1"/>
        </dgm:presLayoutVars>
      </dgm:prSet>
      <dgm:spPr/>
    </dgm:pt>
    <dgm:pt modelId="{D0D82337-F556-4CC6-ACED-26395D38D566}" type="pres">
      <dgm:prSet presAssocID="{B0CC19F3-0F96-459B-A28C-511E25E8986F}" presName="FiveConn_3-4" presStyleLbl="fgAccFollowNode1" presStyleIdx="2" presStyleCnt="4">
        <dgm:presLayoutVars>
          <dgm:bulletEnabled val="1"/>
        </dgm:presLayoutVars>
      </dgm:prSet>
      <dgm:spPr/>
    </dgm:pt>
    <dgm:pt modelId="{DC3DE11C-1AD2-4488-B773-56A3F052DB52}" type="pres">
      <dgm:prSet presAssocID="{B0CC19F3-0F96-459B-A28C-511E25E8986F}" presName="FiveConn_4-5" presStyleLbl="fgAccFollowNode1" presStyleIdx="3" presStyleCnt="4">
        <dgm:presLayoutVars>
          <dgm:bulletEnabled val="1"/>
        </dgm:presLayoutVars>
      </dgm:prSet>
      <dgm:spPr/>
    </dgm:pt>
    <dgm:pt modelId="{1DB58384-D63B-4CD2-96FA-4D10FEEDAFBA}" type="pres">
      <dgm:prSet presAssocID="{B0CC19F3-0F96-459B-A28C-511E25E8986F}" presName="FiveNodes_1_text" presStyleLbl="node1" presStyleIdx="4" presStyleCnt="5">
        <dgm:presLayoutVars>
          <dgm:bulletEnabled val="1"/>
        </dgm:presLayoutVars>
      </dgm:prSet>
      <dgm:spPr/>
    </dgm:pt>
    <dgm:pt modelId="{C572FFDB-1606-47CC-A2BA-5F7E55D5BA3F}" type="pres">
      <dgm:prSet presAssocID="{B0CC19F3-0F96-459B-A28C-511E25E8986F}" presName="FiveNodes_2_text" presStyleLbl="node1" presStyleIdx="4" presStyleCnt="5">
        <dgm:presLayoutVars>
          <dgm:bulletEnabled val="1"/>
        </dgm:presLayoutVars>
      </dgm:prSet>
      <dgm:spPr/>
    </dgm:pt>
    <dgm:pt modelId="{290B6610-4B8B-4DD5-A990-5F002511AAF6}" type="pres">
      <dgm:prSet presAssocID="{B0CC19F3-0F96-459B-A28C-511E25E8986F}" presName="FiveNodes_3_text" presStyleLbl="node1" presStyleIdx="4" presStyleCnt="5">
        <dgm:presLayoutVars>
          <dgm:bulletEnabled val="1"/>
        </dgm:presLayoutVars>
      </dgm:prSet>
      <dgm:spPr/>
    </dgm:pt>
    <dgm:pt modelId="{B61E2782-B2AB-4BB9-A56E-CC4A97DACF24}" type="pres">
      <dgm:prSet presAssocID="{B0CC19F3-0F96-459B-A28C-511E25E8986F}" presName="FiveNodes_4_text" presStyleLbl="node1" presStyleIdx="4" presStyleCnt="5">
        <dgm:presLayoutVars>
          <dgm:bulletEnabled val="1"/>
        </dgm:presLayoutVars>
      </dgm:prSet>
      <dgm:spPr/>
    </dgm:pt>
    <dgm:pt modelId="{6222140E-1614-4C69-A84E-8A8014832BB6}" type="pres">
      <dgm:prSet presAssocID="{B0CC19F3-0F96-459B-A28C-511E25E8986F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D05C400-AF47-4BF4-8594-588786BC5957}" type="presOf" srcId="{3F756EF7-A7C6-412E-806A-0D21CBED9942}" destId="{0E30FB5F-4762-4ADE-9257-3E7381FAEEA7}" srcOrd="0" destOrd="0" presId="urn:microsoft.com/office/officeart/2005/8/layout/vProcess5"/>
    <dgm:cxn modelId="{77A15210-B35D-47D9-A459-2DFAFF449BB8}" type="presOf" srcId="{B0CC19F3-0F96-459B-A28C-511E25E8986F}" destId="{B7FB91C1-378F-4EAD-8F7E-287FB506DC31}" srcOrd="0" destOrd="0" presId="urn:microsoft.com/office/officeart/2005/8/layout/vProcess5"/>
    <dgm:cxn modelId="{5BB9CA12-8955-438D-AA7D-F1BD7923EFFE}" srcId="{B0CC19F3-0F96-459B-A28C-511E25E8986F}" destId="{3F756EF7-A7C6-412E-806A-0D21CBED9942}" srcOrd="4" destOrd="0" parTransId="{E25BE0AC-3DA8-4DC5-A846-70D4307A4D03}" sibTransId="{0D261809-74E8-4FA8-906E-F3C8E0524017}"/>
    <dgm:cxn modelId="{B706851D-898A-432F-AC25-58D7D1C5AC62}" type="presOf" srcId="{92A5CB81-AB0C-4265-8EA6-D821BFE66BB5}" destId="{DC3DE11C-1AD2-4488-B773-56A3F052DB52}" srcOrd="0" destOrd="0" presId="urn:microsoft.com/office/officeart/2005/8/layout/vProcess5"/>
    <dgm:cxn modelId="{666E3E25-E4D5-4B36-9A98-E7675EC4DD33}" srcId="{B0CC19F3-0F96-459B-A28C-511E25E8986F}" destId="{8DBEF968-FEAE-4EBA-BFBF-38474341D51B}" srcOrd="0" destOrd="0" parTransId="{567A7BB9-2DA2-40C1-A90F-B2526E4AFFBA}" sibTransId="{A8CB7B81-261B-4262-BB83-C8A86BD78254}"/>
    <dgm:cxn modelId="{3CE56A28-2DDF-445B-8247-3BA04DB1C2FD}" type="presOf" srcId="{101D05F3-08E0-46D4-8527-5814C1C36E4B}" destId="{474B3DAB-4F0E-44E9-8A1A-37F6CBF48E4E}" srcOrd="0" destOrd="0" presId="urn:microsoft.com/office/officeart/2005/8/layout/vProcess5"/>
    <dgm:cxn modelId="{DB5D312A-D981-45E3-853A-B5D82EBCBE47}" type="presOf" srcId="{3F756EF7-A7C6-412E-806A-0D21CBED9942}" destId="{6222140E-1614-4C69-A84E-8A8014832BB6}" srcOrd="1" destOrd="0" presId="urn:microsoft.com/office/officeart/2005/8/layout/vProcess5"/>
    <dgm:cxn modelId="{70421D37-5A90-4AF5-947B-75465577BCA7}" type="presOf" srcId="{ACC1E46C-E476-4644-9048-C8CEA17C70EA}" destId="{3AF83190-ECE7-4D2F-8BE9-F86012A3D811}" srcOrd="0" destOrd="0" presId="urn:microsoft.com/office/officeart/2005/8/layout/vProcess5"/>
    <dgm:cxn modelId="{13E4CD5E-3072-428B-890A-ADCE6A6DDF4B}" srcId="{B0CC19F3-0F96-459B-A28C-511E25E8986F}" destId="{101D05F3-08E0-46D4-8527-5814C1C36E4B}" srcOrd="2" destOrd="0" parTransId="{CA3CDCCF-818C-4907-8C9B-C3CBF1EA4B35}" sibTransId="{5CBDAC28-E08C-4D84-B299-2AEDA0278155}"/>
    <dgm:cxn modelId="{43D86242-AB2F-4636-905B-0577F0AAD8BF}" type="presOf" srcId="{101D05F3-08E0-46D4-8527-5814C1C36E4B}" destId="{290B6610-4B8B-4DD5-A990-5F002511AAF6}" srcOrd="1" destOrd="0" presId="urn:microsoft.com/office/officeart/2005/8/layout/vProcess5"/>
    <dgm:cxn modelId="{6354964D-C7AC-425B-9586-EAF8728EA17A}" type="presOf" srcId="{103B8B57-CC4A-405E-A626-29F816F20E8B}" destId="{936BB27E-1972-4150-80D9-917B41137E5E}" srcOrd="0" destOrd="0" presId="urn:microsoft.com/office/officeart/2005/8/layout/vProcess5"/>
    <dgm:cxn modelId="{BDF61F77-91E6-4A46-9402-B135D423ECF6}" srcId="{B0CC19F3-0F96-459B-A28C-511E25E8986F}" destId="{ACC1E46C-E476-4644-9048-C8CEA17C70EA}" srcOrd="1" destOrd="0" parTransId="{C6DAD066-3897-41C2-8256-B66FC19F1B57}" sibTransId="{103B8B57-CC4A-405E-A626-29F816F20E8B}"/>
    <dgm:cxn modelId="{62C67FB3-394E-4115-889A-D1AAF54B3D42}" type="presOf" srcId="{5CBDAC28-E08C-4D84-B299-2AEDA0278155}" destId="{D0D82337-F556-4CC6-ACED-26395D38D566}" srcOrd="0" destOrd="0" presId="urn:microsoft.com/office/officeart/2005/8/layout/vProcess5"/>
    <dgm:cxn modelId="{D2F041B7-9C2A-40F5-803A-C6E77F4F1C09}" srcId="{B0CC19F3-0F96-459B-A28C-511E25E8986F}" destId="{91A00835-66D5-435C-8F27-B1B13F396AA0}" srcOrd="3" destOrd="0" parTransId="{752B519E-6C03-46DE-AAE7-D4245625A66F}" sibTransId="{92A5CB81-AB0C-4265-8EA6-D821BFE66BB5}"/>
    <dgm:cxn modelId="{724117C0-85EB-4B82-B3A2-0741763DAA81}" type="presOf" srcId="{ACC1E46C-E476-4644-9048-C8CEA17C70EA}" destId="{C572FFDB-1606-47CC-A2BA-5F7E55D5BA3F}" srcOrd="1" destOrd="0" presId="urn:microsoft.com/office/officeart/2005/8/layout/vProcess5"/>
    <dgm:cxn modelId="{7625D0C4-96DF-44AC-AFCD-8A5F74E86D8D}" type="presOf" srcId="{91A00835-66D5-435C-8F27-B1B13F396AA0}" destId="{1AABB2C9-DBB3-45F9-9989-A40DA9992858}" srcOrd="0" destOrd="0" presId="urn:microsoft.com/office/officeart/2005/8/layout/vProcess5"/>
    <dgm:cxn modelId="{41745AD5-9F84-490E-9589-F821C08106DF}" type="presOf" srcId="{8DBEF968-FEAE-4EBA-BFBF-38474341D51B}" destId="{1DB58384-D63B-4CD2-96FA-4D10FEEDAFBA}" srcOrd="1" destOrd="0" presId="urn:microsoft.com/office/officeart/2005/8/layout/vProcess5"/>
    <dgm:cxn modelId="{AE5E18DE-48F2-4E19-8AC2-0FEF71E47E0A}" type="presOf" srcId="{91A00835-66D5-435C-8F27-B1B13F396AA0}" destId="{B61E2782-B2AB-4BB9-A56E-CC4A97DACF24}" srcOrd="1" destOrd="0" presId="urn:microsoft.com/office/officeart/2005/8/layout/vProcess5"/>
    <dgm:cxn modelId="{FD4815E2-0BCB-4A11-B730-E7BA75846A94}" type="presOf" srcId="{8DBEF968-FEAE-4EBA-BFBF-38474341D51B}" destId="{7C0BAFE0-04AB-4EC1-BB5A-31A133D582C4}" srcOrd="0" destOrd="0" presId="urn:microsoft.com/office/officeart/2005/8/layout/vProcess5"/>
    <dgm:cxn modelId="{83288FE7-D874-4564-8BC5-0FEAC30EB4CA}" type="presOf" srcId="{A8CB7B81-261B-4262-BB83-C8A86BD78254}" destId="{C7337C96-B94F-4CC4-AD94-1C6B7DA1D19C}" srcOrd="0" destOrd="0" presId="urn:microsoft.com/office/officeart/2005/8/layout/vProcess5"/>
    <dgm:cxn modelId="{29BEF212-148D-41F0-9C66-EC80B46964C9}" type="presParOf" srcId="{B7FB91C1-378F-4EAD-8F7E-287FB506DC31}" destId="{A1CCD57B-90DB-40D9-B939-58FF34FCA534}" srcOrd="0" destOrd="0" presId="urn:microsoft.com/office/officeart/2005/8/layout/vProcess5"/>
    <dgm:cxn modelId="{36BC6AFD-4DE2-43F0-8CBE-0EB4F802350E}" type="presParOf" srcId="{B7FB91C1-378F-4EAD-8F7E-287FB506DC31}" destId="{7C0BAFE0-04AB-4EC1-BB5A-31A133D582C4}" srcOrd="1" destOrd="0" presId="urn:microsoft.com/office/officeart/2005/8/layout/vProcess5"/>
    <dgm:cxn modelId="{9A36005F-C4D9-4442-AAB2-305568B5CEFE}" type="presParOf" srcId="{B7FB91C1-378F-4EAD-8F7E-287FB506DC31}" destId="{3AF83190-ECE7-4D2F-8BE9-F86012A3D811}" srcOrd="2" destOrd="0" presId="urn:microsoft.com/office/officeart/2005/8/layout/vProcess5"/>
    <dgm:cxn modelId="{73C45092-3784-4716-AEBD-3B316B5DEC9E}" type="presParOf" srcId="{B7FB91C1-378F-4EAD-8F7E-287FB506DC31}" destId="{474B3DAB-4F0E-44E9-8A1A-37F6CBF48E4E}" srcOrd="3" destOrd="0" presId="urn:microsoft.com/office/officeart/2005/8/layout/vProcess5"/>
    <dgm:cxn modelId="{5F4FB43E-C7E0-4BE4-9BE0-AC8FA54C5DB0}" type="presParOf" srcId="{B7FB91C1-378F-4EAD-8F7E-287FB506DC31}" destId="{1AABB2C9-DBB3-45F9-9989-A40DA9992858}" srcOrd="4" destOrd="0" presId="urn:microsoft.com/office/officeart/2005/8/layout/vProcess5"/>
    <dgm:cxn modelId="{732203F8-722E-4327-BE1A-89C0B21BBBB8}" type="presParOf" srcId="{B7FB91C1-378F-4EAD-8F7E-287FB506DC31}" destId="{0E30FB5F-4762-4ADE-9257-3E7381FAEEA7}" srcOrd="5" destOrd="0" presId="urn:microsoft.com/office/officeart/2005/8/layout/vProcess5"/>
    <dgm:cxn modelId="{DBF0F82A-4E4B-4074-8C94-C0182F80127B}" type="presParOf" srcId="{B7FB91C1-378F-4EAD-8F7E-287FB506DC31}" destId="{C7337C96-B94F-4CC4-AD94-1C6B7DA1D19C}" srcOrd="6" destOrd="0" presId="urn:microsoft.com/office/officeart/2005/8/layout/vProcess5"/>
    <dgm:cxn modelId="{B78E1150-B4A4-4EC4-8911-C6587F10DC79}" type="presParOf" srcId="{B7FB91C1-378F-4EAD-8F7E-287FB506DC31}" destId="{936BB27E-1972-4150-80D9-917B41137E5E}" srcOrd="7" destOrd="0" presId="urn:microsoft.com/office/officeart/2005/8/layout/vProcess5"/>
    <dgm:cxn modelId="{6AF34DC9-6FD4-4661-BD02-A6853C11CFA1}" type="presParOf" srcId="{B7FB91C1-378F-4EAD-8F7E-287FB506DC31}" destId="{D0D82337-F556-4CC6-ACED-26395D38D566}" srcOrd="8" destOrd="0" presId="urn:microsoft.com/office/officeart/2005/8/layout/vProcess5"/>
    <dgm:cxn modelId="{476B17C8-9FE9-430C-9BDB-9BCCDE71C5D9}" type="presParOf" srcId="{B7FB91C1-378F-4EAD-8F7E-287FB506DC31}" destId="{DC3DE11C-1AD2-4488-B773-56A3F052DB52}" srcOrd="9" destOrd="0" presId="urn:microsoft.com/office/officeart/2005/8/layout/vProcess5"/>
    <dgm:cxn modelId="{A63F4E70-B607-497D-9AE6-F708A3260C01}" type="presParOf" srcId="{B7FB91C1-378F-4EAD-8F7E-287FB506DC31}" destId="{1DB58384-D63B-4CD2-96FA-4D10FEEDAFBA}" srcOrd="10" destOrd="0" presId="urn:microsoft.com/office/officeart/2005/8/layout/vProcess5"/>
    <dgm:cxn modelId="{BB1A764A-592E-400B-A3FC-7E2EB8CAD26D}" type="presParOf" srcId="{B7FB91C1-378F-4EAD-8F7E-287FB506DC31}" destId="{C572FFDB-1606-47CC-A2BA-5F7E55D5BA3F}" srcOrd="11" destOrd="0" presId="urn:microsoft.com/office/officeart/2005/8/layout/vProcess5"/>
    <dgm:cxn modelId="{9DF2817E-B7F3-4845-8C27-03EC512AB023}" type="presParOf" srcId="{B7FB91C1-378F-4EAD-8F7E-287FB506DC31}" destId="{290B6610-4B8B-4DD5-A990-5F002511AAF6}" srcOrd="12" destOrd="0" presId="urn:microsoft.com/office/officeart/2005/8/layout/vProcess5"/>
    <dgm:cxn modelId="{E52C976D-7A63-4DE8-B913-63D60F1C8C9D}" type="presParOf" srcId="{B7FB91C1-378F-4EAD-8F7E-287FB506DC31}" destId="{B61E2782-B2AB-4BB9-A56E-CC4A97DACF24}" srcOrd="13" destOrd="0" presId="urn:microsoft.com/office/officeart/2005/8/layout/vProcess5"/>
    <dgm:cxn modelId="{D4311D99-0285-4470-99C6-29C2C759557A}" type="presParOf" srcId="{B7FB91C1-378F-4EAD-8F7E-287FB506DC31}" destId="{6222140E-1614-4C69-A84E-8A8014832BB6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7F483D-E875-4CC1-B088-788001F26867}" type="doc">
      <dgm:prSet loTypeId="urn:microsoft.com/office/officeart/2005/8/layout/vList2" loCatId="list" qsTypeId="urn:microsoft.com/office/officeart/2005/8/quickstyle/simple1#2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D69E8837-44A0-4B37-9030-5C8109E67D5B}">
      <dgm:prSet/>
      <dgm:spPr/>
      <dgm:t>
        <a:bodyPr/>
        <a:lstStyle/>
        <a:p>
          <a:r>
            <a:rPr lang="en-SE">
              <a:hlinkClick xmlns:r="http://schemas.openxmlformats.org/officeDocument/2006/relationships" r:id="rId1"/>
            </a:rPr>
            <a:t>fornamn.efternamn@arcada.fi</a:t>
          </a:r>
          <a:endParaRPr lang="en-US"/>
        </a:p>
      </dgm:t>
    </dgm:pt>
    <dgm:pt modelId="{D1226E6F-37D3-4735-85F6-3F442A6AC204}" type="parTrans" cxnId="{33FBC848-9458-491F-A709-02E6E0937922}">
      <dgm:prSet/>
      <dgm:spPr/>
      <dgm:t>
        <a:bodyPr/>
        <a:lstStyle/>
        <a:p>
          <a:endParaRPr lang="en-US"/>
        </a:p>
      </dgm:t>
    </dgm:pt>
    <dgm:pt modelId="{77C503DE-6A97-410E-AD9D-0B72FA34A464}" type="sibTrans" cxnId="{33FBC848-9458-491F-A709-02E6E0937922}">
      <dgm:prSet/>
      <dgm:spPr/>
      <dgm:t>
        <a:bodyPr/>
        <a:lstStyle/>
        <a:p>
          <a:endParaRPr lang="en-US"/>
        </a:p>
      </dgm:t>
    </dgm:pt>
    <dgm:pt modelId="{23416D60-8E6F-4A92-A1D4-5E23A3FD356F}">
      <dgm:prSet/>
      <dgm:spPr/>
      <dgm:t>
        <a:bodyPr/>
        <a:lstStyle/>
        <a:p>
          <a:r>
            <a:rPr lang="en-SE">
              <a:hlinkClick xmlns:r="http://schemas.openxmlformats.org/officeDocument/2006/relationships" r:id="rId2"/>
            </a:rPr>
            <a:t>vagledning@arcada.fi</a:t>
          </a:r>
          <a:endParaRPr lang="en-US"/>
        </a:p>
      </dgm:t>
    </dgm:pt>
    <dgm:pt modelId="{53342E1C-6261-49CB-948A-3EB5461935ED}" type="parTrans" cxnId="{0176FDC8-734F-4D91-B09C-9BD01EA6179D}">
      <dgm:prSet/>
      <dgm:spPr/>
      <dgm:t>
        <a:bodyPr/>
        <a:lstStyle/>
        <a:p>
          <a:endParaRPr lang="en-US"/>
        </a:p>
      </dgm:t>
    </dgm:pt>
    <dgm:pt modelId="{00B0A51E-8ED4-4467-8366-892B688EECF2}" type="sibTrans" cxnId="{0176FDC8-734F-4D91-B09C-9BD01EA6179D}">
      <dgm:prSet/>
      <dgm:spPr/>
      <dgm:t>
        <a:bodyPr/>
        <a:lstStyle/>
        <a:p>
          <a:endParaRPr lang="en-US"/>
        </a:p>
      </dgm:t>
    </dgm:pt>
    <dgm:pt modelId="{0EC4A053-538A-435D-8946-9B76C1FB071E}">
      <dgm:prSet/>
      <dgm:spPr/>
      <dgm:t>
        <a:bodyPr/>
        <a:lstStyle/>
        <a:p>
          <a:r>
            <a:rPr lang="sv-FI"/>
            <a:t>E</a:t>
          </a:r>
          <a:r>
            <a:rPr lang="en-SE"/>
            <a:t>r</a:t>
          </a:r>
          <a:r>
            <a:rPr lang="sv-FI"/>
            <a:t>i</a:t>
          </a:r>
          <a:r>
            <a:rPr lang="en-SE"/>
            <a:t>k</a:t>
          </a:r>
          <a:r>
            <a:rPr lang="sv-FI"/>
            <a:t>a</a:t>
          </a:r>
          <a:r>
            <a:rPr lang="en-SE"/>
            <a:t>s WhatsApp </a:t>
          </a:r>
          <a:br>
            <a:rPr lang="en-SE"/>
          </a:br>
          <a:r>
            <a:rPr lang="en-SE"/>
            <a:t>050 408 1338</a:t>
          </a:r>
          <a:endParaRPr lang="en-US"/>
        </a:p>
      </dgm:t>
    </dgm:pt>
    <dgm:pt modelId="{82B31526-7397-43A6-A44E-B5A13E287A46}" type="parTrans" cxnId="{CC8D9AFC-C7F9-4145-AAC0-122A41E97634}">
      <dgm:prSet/>
      <dgm:spPr/>
      <dgm:t>
        <a:bodyPr/>
        <a:lstStyle/>
        <a:p>
          <a:endParaRPr lang="en-US"/>
        </a:p>
      </dgm:t>
    </dgm:pt>
    <dgm:pt modelId="{B37EF48B-0F4D-450C-9E68-8A40A741E800}" type="sibTrans" cxnId="{CC8D9AFC-C7F9-4145-AAC0-122A41E97634}">
      <dgm:prSet/>
      <dgm:spPr/>
      <dgm:t>
        <a:bodyPr/>
        <a:lstStyle/>
        <a:p>
          <a:endParaRPr lang="en-US"/>
        </a:p>
      </dgm:t>
    </dgm:pt>
    <dgm:pt modelId="{A9BB6AED-FF01-4344-8ED7-DDC78846C219}">
      <dgm:prSet/>
      <dgm:spPr/>
      <dgm:t>
        <a:bodyPr/>
        <a:lstStyle/>
        <a:p>
          <a:r>
            <a:rPr lang="en-SE"/>
            <a:t>Mottagningsrum i biblioteket, C2 eller online</a:t>
          </a:r>
          <a:endParaRPr lang="en-US"/>
        </a:p>
      </dgm:t>
    </dgm:pt>
    <dgm:pt modelId="{89036566-7941-46DA-A40B-E80327C867EA}" type="parTrans" cxnId="{54A99BBA-8E80-428E-B7AA-290DECD52AAA}">
      <dgm:prSet/>
      <dgm:spPr/>
      <dgm:t>
        <a:bodyPr/>
        <a:lstStyle/>
        <a:p>
          <a:endParaRPr lang="en-US"/>
        </a:p>
      </dgm:t>
    </dgm:pt>
    <dgm:pt modelId="{F7B460DA-FD0A-4D27-8CA7-ED6D8EA8211B}" type="sibTrans" cxnId="{54A99BBA-8E80-428E-B7AA-290DECD52AAA}">
      <dgm:prSet/>
      <dgm:spPr/>
      <dgm:t>
        <a:bodyPr/>
        <a:lstStyle/>
        <a:p>
          <a:endParaRPr lang="en-US"/>
        </a:p>
      </dgm:t>
    </dgm:pt>
    <dgm:pt modelId="{DF3D1288-D95E-4FA6-A330-2214A92C4F6D}" type="pres">
      <dgm:prSet presAssocID="{D17F483D-E875-4CC1-B088-788001F26867}" presName="linear" presStyleCnt="0">
        <dgm:presLayoutVars>
          <dgm:animLvl val="lvl"/>
          <dgm:resizeHandles val="exact"/>
        </dgm:presLayoutVars>
      </dgm:prSet>
      <dgm:spPr/>
    </dgm:pt>
    <dgm:pt modelId="{8AA29B84-F0A9-4B9C-93B6-04192E903468}" type="pres">
      <dgm:prSet presAssocID="{D69E8837-44A0-4B37-9030-5C8109E67D5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3E58361-28E3-43E2-BC74-BF0870845703}" type="pres">
      <dgm:prSet presAssocID="{77C503DE-6A97-410E-AD9D-0B72FA34A464}" presName="spacer" presStyleCnt="0"/>
      <dgm:spPr/>
    </dgm:pt>
    <dgm:pt modelId="{213D4107-9A10-45A4-B9C8-E1BAAF296335}" type="pres">
      <dgm:prSet presAssocID="{23416D60-8E6F-4A92-A1D4-5E23A3FD356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5722592-43B2-494F-8B1E-EBE5878E7923}" type="pres">
      <dgm:prSet presAssocID="{00B0A51E-8ED4-4467-8366-892B688EECF2}" presName="spacer" presStyleCnt="0"/>
      <dgm:spPr/>
    </dgm:pt>
    <dgm:pt modelId="{568564E0-139F-45EC-9E1D-A6542B567C07}" type="pres">
      <dgm:prSet presAssocID="{0EC4A053-538A-435D-8946-9B76C1FB071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A12C3B4-E76E-45BB-A3B2-E8DAC2F44E46}" type="pres">
      <dgm:prSet presAssocID="{B37EF48B-0F4D-450C-9E68-8A40A741E800}" presName="spacer" presStyleCnt="0"/>
      <dgm:spPr/>
    </dgm:pt>
    <dgm:pt modelId="{F1939846-3B1A-420D-88EB-67CF7483E3F3}" type="pres">
      <dgm:prSet presAssocID="{A9BB6AED-FF01-4344-8ED7-DDC78846C21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E23F40E-FACA-447C-9A98-03EE79251E1A}" type="presOf" srcId="{23416D60-8E6F-4A92-A1D4-5E23A3FD356F}" destId="{213D4107-9A10-45A4-B9C8-E1BAAF296335}" srcOrd="0" destOrd="0" presId="urn:microsoft.com/office/officeart/2005/8/layout/vList2"/>
    <dgm:cxn modelId="{B6A3CF5C-1500-4EB6-A98A-A0EB7D620F26}" type="presOf" srcId="{D17F483D-E875-4CC1-B088-788001F26867}" destId="{DF3D1288-D95E-4FA6-A330-2214A92C4F6D}" srcOrd="0" destOrd="0" presId="urn:microsoft.com/office/officeart/2005/8/layout/vList2"/>
    <dgm:cxn modelId="{90F9F141-AF7B-4105-920C-850D5D44BF42}" type="presOf" srcId="{0EC4A053-538A-435D-8946-9B76C1FB071E}" destId="{568564E0-139F-45EC-9E1D-A6542B567C07}" srcOrd="0" destOrd="0" presId="urn:microsoft.com/office/officeart/2005/8/layout/vList2"/>
    <dgm:cxn modelId="{33FBC848-9458-491F-A709-02E6E0937922}" srcId="{D17F483D-E875-4CC1-B088-788001F26867}" destId="{D69E8837-44A0-4B37-9030-5C8109E67D5B}" srcOrd="0" destOrd="0" parTransId="{D1226E6F-37D3-4735-85F6-3F442A6AC204}" sibTransId="{77C503DE-6A97-410E-AD9D-0B72FA34A464}"/>
    <dgm:cxn modelId="{4C03718E-9707-49D3-9B47-CD966A9C92E2}" type="presOf" srcId="{D69E8837-44A0-4B37-9030-5C8109E67D5B}" destId="{8AA29B84-F0A9-4B9C-93B6-04192E903468}" srcOrd="0" destOrd="0" presId="urn:microsoft.com/office/officeart/2005/8/layout/vList2"/>
    <dgm:cxn modelId="{54A99BBA-8E80-428E-B7AA-290DECD52AAA}" srcId="{D17F483D-E875-4CC1-B088-788001F26867}" destId="{A9BB6AED-FF01-4344-8ED7-DDC78846C219}" srcOrd="3" destOrd="0" parTransId="{89036566-7941-46DA-A40B-E80327C867EA}" sibTransId="{F7B460DA-FD0A-4D27-8CA7-ED6D8EA8211B}"/>
    <dgm:cxn modelId="{0176FDC8-734F-4D91-B09C-9BD01EA6179D}" srcId="{D17F483D-E875-4CC1-B088-788001F26867}" destId="{23416D60-8E6F-4A92-A1D4-5E23A3FD356F}" srcOrd="1" destOrd="0" parTransId="{53342E1C-6261-49CB-948A-3EB5461935ED}" sibTransId="{00B0A51E-8ED4-4467-8366-892B688EECF2}"/>
    <dgm:cxn modelId="{53D28AFC-ED28-40B8-81F3-EEAEDBC0E47A}" type="presOf" srcId="{A9BB6AED-FF01-4344-8ED7-DDC78846C219}" destId="{F1939846-3B1A-420D-88EB-67CF7483E3F3}" srcOrd="0" destOrd="0" presId="urn:microsoft.com/office/officeart/2005/8/layout/vList2"/>
    <dgm:cxn modelId="{CC8D9AFC-C7F9-4145-AAC0-122A41E97634}" srcId="{D17F483D-E875-4CC1-B088-788001F26867}" destId="{0EC4A053-538A-435D-8946-9B76C1FB071E}" srcOrd="2" destOrd="0" parTransId="{82B31526-7397-43A6-A44E-B5A13E287A46}" sibTransId="{B37EF48B-0F4D-450C-9E68-8A40A741E800}"/>
    <dgm:cxn modelId="{D1A2BA5B-B840-4934-A04C-A867EDA4627A}" type="presParOf" srcId="{DF3D1288-D95E-4FA6-A330-2214A92C4F6D}" destId="{8AA29B84-F0A9-4B9C-93B6-04192E903468}" srcOrd="0" destOrd="0" presId="urn:microsoft.com/office/officeart/2005/8/layout/vList2"/>
    <dgm:cxn modelId="{1E2C4DD9-FBAF-48ED-8745-E53E391872D1}" type="presParOf" srcId="{DF3D1288-D95E-4FA6-A330-2214A92C4F6D}" destId="{D3E58361-28E3-43E2-BC74-BF0870845703}" srcOrd="1" destOrd="0" presId="urn:microsoft.com/office/officeart/2005/8/layout/vList2"/>
    <dgm:cxn modelId="{83426D3F-D5EA-473D-8565-A9FA6980161B}" type="presParOf" srcId="{DF3D1288-D95E-4FA6-A330-2214A92C4F6D}" destId="{213D4107-9A10-45A4-B9C8-E1BAAF296335}" srcOrd="2" destOrd="0" presId="urn:microsoft.com/office/officeart/2005/8/layout/vList2"/>
    <dgm:cxn modelId="{A5F0C51C-D3C6-4B9C-9850-79C8BCDD4535}" type="presParOf" srcId="{DF3D1288-D95E-4FA6-A330-2214A92C4F6D}" destId="{95722592-43B2-494F-8B1E-EBE5878E7923}" srcOrd="3" destOrd="0" presId="urn:microsoft.com/office/officeart/2005/8/layout/vList2"/>
    <dgm:cxn modelId="{EA8A1389-E737-4492-8BBD-8FB7BE0C97A6}" type="presParOf" srcId="{DF3D1288-D95E-4FA6-A330-2214A92C4F6D}" destId="{568564E0-139F-45EC-9E1D-A6542B567C07}" srcOrd="4" destOrd="0" presId="urn:microsoft.com/office/officeart/2005/8/layout/vList2"/>
    <dgm:cxn modelId="{54193A57-9563-4747-B4E1-383C5EA6AF07}" type="presParOf" srcId="{DF3D1288-D95E-4FA6-A330-2214A92C4F6D}" destId="{FA12C3B4-E76E-45BB-A3B2-E8DAC2F44E46}" srcOrd="5" destOrd="0" presId="urn:microsoft.com/office/officeart/2005/8/layout/vList2"/>
    <dgm:cxn modelId="{F84ED23A-2148-49E6-93A3-9C3073919458}" type="presParOf" srcId="{DF3D1288-D95E-4FA6-A330-2214A92C4F6D}" destId="{F1939846-3B1A-420D-88EB-67CF7483E3F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0A399A-6FAF-4546-A885-8462706A428D}" type="doc">
      <dgm:prSet loTypeId="urn:microsoft.com/office/officeart/2005/8/layout/list1" loCatId="list" qsTypeId="urn:microsoft.com/office/officeart/2005/8/quickstyle/simple2#2" qsCatId="simple" csTypeId="urn:microsoft.com/office/officeart/2005/8/colors/accent2_2#2" csCatId="accent2" phldr="1"/>
      <dgm:spPr/>
      <dgm:t>
        <a:bodyPr/>
        <a:lstStyle/>
        <a:p>
          <a:endParaRPr lang="en-US"/>
        </a:p>
      </dgm:t>
    </dgm:pt>
    <dgm:pt modelId="{E75EAD83-53D8-47B6-8838-D53287B353F8}">
      <dgm:prSet/>
      <dgm:spPr/>
      <dgm:t>
        <a:bodyPr/>
        <a:lstStyle/>
        <a:p>
          <a:r>
            <a:rPr lang="sv-FI"/>
            <a:t>S</a:t>
          </a:r>
          <a:r>
            <a:rPr lang="en-SE"/>
            <a:t>äk</a:t>
          </a:r>
          <a:r>
            <a:rPr lang="sv-FI"/>
            <a:t>e</a:t>
          </a:r>
          <a:r>
            <a:rPr lang="en-SE"/>
            <a:t>r</a:t>
          </a:r>
          <a:r>
            <a:rPr lang="sv-FI"/>
            <a:t>h</a:t>
          </a:r>
          <a:r>
            <a:rPr lang="en-SE"/>
            <a:t>e</a:t>
          </a:r>
          <a:r>
            <a:rPr lang="sv-FI"/>
            <a:t>t</a:t>
          </a:r>
          <a:r>
            <a:rPr lang="en-SE"/>
            <a:t>s</a:t>
          </a:r>
          <a:r>
            <a:rPr lang="sv-FI"/>
            <a:t>a</a:t>
          </a:r>
          <a:r>
            <a:rPr lang="en-SE"/>
            <a:t>n</a:t>
          </a:r>
          <a:r>
            <a:rPr lang="sv-FI"/>
            <a:t>m</a:t>
          </a:r>
          <a:r>
            <a:rPr lang="en-SE"/>
            <a:t>ä</a:t>
          </a:r>
          <a:r>
            <a:rPr lang="sv-FI"/>
            <a:t>l</a:t>
          </a:r>
          <a:r>
            <a:rPr lang="en-SE"/>
            <a:t>a</a:t>
          </a:r>
          <a:r>
            <a:rPr lang="sv-FI"/>
            <a:t>n (</a:t>
          </a:r>
          <a:r>
            <a:rPr lang="sv-FI" err="1"/>
            <a:t>Falcony</a:t>
          </a:r>
          <a:r>
            <a:rPr lang="sv-FI"/>
            <a:t>):</a:t>
          </a:r>
          <a:endParaRPr lang="en-US"/>
        </a:p>
      </dgm:t>
    </dgm:pt>
    <dgm:pt modelId="{63FE4B01-FC5D-43F7-8C47-864DA2B6041E}" type="parTrans" cxnId="{D41071D5-2916-4E80-8FB1-91A55F971446}">
      <dgm:prSet/>
      <dgm:spPr/>
      <dgm:t>
        <a:bodyPr/>
        <a:lstStyle/>
        <a:p>
          <a:endParaRPr lang="en-US"/>
        </a:p>
      </dgm:t>
    </dgm:pt>
    <dgm:pt modelId="{5F5443F6-0FA7-4883-9E87-35D10DEF8BBC}" type="sibTrans" cxnId="{D41071D5-2916-4E80-8FB1-91A55F971446}">
      <dgm:prSet/>
      <dgm:spPr/>
      <dgm:t>
        <a:bodyPr/>
        <a:lstStyle/>
        <a:p>
          <a:endParaRPr lang="en-US"/>
        </a:p>
      </dgm:t>
    </dgm:pt>
    <dgm:pt modelId="{58EC2653-A33D-4DE7-9C6D-6C9E265BA38E}">
      <dgm:prSet/>
      <dgm:spPr/>
      <dgm:t>
        <a:bodyPr/>
        <a:lstStyle/>
        <a:p>
          <a:r>
            <a:rPr lang="sv-FI"/>
            <a:t>T</a:t>
          </a:r>
          <a:r>
            <a:rPr lang="en-SE"/>
            <a:t>rakasserier, olyck</a:t>
          </a:r>
          <a:r>
            <a:rPr lang="sv-FI"/>
            <a:t>o</a:t>
          </a:r>
          <a:r>
            <a:rPr lang="en-SE"/>
            <a:t>r, </a:t>
          </a:r>
          <a:r>
            <a:rPr lang="sv-FI"/>
            <a:t>b</a:t>
          </a:r>
          <a:r>
            <a:rPr lang="en-SE"/>
            <a:t>e</a:t>
          </a:r>
          <a:r>
            <a:rPr lang="sv-FI"/>
            <a:t>t</a:t>
          </a:r>
          <a:r>
            <a:rPr lang="en-SE"/>
            <a:t>e</a:t>
          </a:r>
          <a:r>
            <a:rPr lang="sv-FI"/>
            <a:t>e</a:t>
          </a:r>
          <a:r>
            <a:rPr lang="en-SE"/>
            <a:t>n</a:t>
          </a:r>
          <a:r>
            <a:rPr lang="sv-FI"/>
            <a:t>d</a:t>
          </a:r>
          <a:r>
            <a:rPr lang="en-SE"/>
            <a:t>e, jämställdhet, tillgänglighet</a:t>
          </a:r>
          <a:endParaRPr lang="en-US"/>
        </a:p>
      </dgm:t>
    </dgm:pt>
    <dgm:pt modelId="{C69960D3-6D7D-4D8F-AB09-6A7A6F13342D}" type="parTrans" cxnId="{AF4971E6-7A88-49C0-9D27-C4F1A8031600}">
      <dgm:prSet/>
      <dgm:spPr/>
      <dgm:t>
        <a:bodyPr/>
        <a:lstStyle/>
        <a:p>
          <a:endParaRPr lang="en-US"/>
        </a:p>
      </dgm:t>
    </dgm:pt>
    <dgm:pt modelId="{7F7ABC6B-18FC-4F5A-A385-5BD4AA05D556}" type="sibTrans" cxnId="{AF4971E6-7A88-49C0-9D27-C4F1A8031600}">
      <dgm:prSet/>
      <dgm:spPr/>
      <dgm:t>
        <a:bodyPr/>
        <a:lstStyle/>
        <a:p>
          <a:endParaRPr lang="en-US"/>
        </a:p>
      </dgm:t>
    </dgm:pt>
    <dgm:pt modelId="{4032E5C3-C5D7-4F0A-A829-840BCAEC0075}">
      <dgm:prSet/>
      <dgm:spPr/>
      <dgm:t>
        <a:bodyPr/>
        <a:lstStyle/>
        <a:p>
          <a:r>
            <a:rPr lang="sv-FI"/>
            <a:t>Länk hittar ni på </a:t>
          </a:r>
          <a:r>
            <a:rPr lang="sv-FI">
              <a:hlinkClick xmlns:r="http://schemas.openxmlformats.org/officeDocument/2006/relationships" r:id="rId1"/>
            </a:rPr>
            <a:t>Start</a:t>
          </a:r>
          <a:r>
            <a:rPr lang="sv-FI"/>
            <a:t>.</a:t>
          </a:r>
          <a:endParaRPr lang="en-US"/>
        </a:p>
      </dgm:t>
    </dgm:pt>
    <dgm:pt modelId="{F159FA1C-740C-4418-A530-FF49DF220565}" type="parTrans" cxnId="{28B4CABB-B4DF-4052-8F89-196D89D1A137}">
      <dgm:prSet/>
      <dgm:spPr/>
      <dgm:t>
        <a:bodyPr/>
        <a:lstStyle/>
        <a:p>
          <a:endParaRPr lang="en-US"/>
        </a:p>
      </dgm:t>
    </dgm:pt>
    <dgm:pt modelId="{87D64395-4FC5-4446-B13B-42619614BD82}" type="sibTrans" cxnId="{28B4CABB-B4DF-4052-8F89-196D89D1A137}">
      <dgm:prSet/>
      <dgm:spPr/>
      <dgm:t>
        <a:bodyPr/>
        <a:lstStyle/>
        <a:p>
          <a:endParaRPr lang="en-US"/>
        </a:p>
      </dgm:t>
    </dgm:pt>
    <dgm:pt modelId="{B3487CE1-FD84-4C37-A606-8F5064287D3A}">
      <dgm:prSet/>
      <dgm:spPr/>
      <dgm:t>
        <a:bodyPr/>
        <a:lstStyle/>
        <a:p>
          <a:r>
            <a:rPr lang="sv-FI"/>
            <a:t>S</a:t>
          </a:r>
          <a:r>
            <a:rPr lang="en-SE"/>
            <a:t>tudentombud</a:t>
          </a:r>
          <a:r>
            <a:rPr lang="sv-FI"/>
            <a:t>:</a:t>
          </a:r>
          <a:endParaRPr lang="en-US"/>
        </a:p>
      </dgm:t>
    </dgm:pt>
    <dgm:pt modelId="{D9DCA8D9-0E16-45D3-87BA-A4FFF84101A0}" type="parTrans" cxnId="{07678CD3-03D6-4AEE-8C5D-9E7E8018BE80}">
      <dgm:prSet/>
      <dgm:spPr/>
      <dgm:t>
        <a:bodyPr/>
        <a:lstStyle/>
        <a:p>
          <a:endParaRPr lang="en-US"/>
        </a:p>
      </dgm:t>
    </dgm:pt>
    <dgm:pt modelId="{1080F5FA-0B93-4C6D-BD11-FC9C3A0F08F3}" type="sibTrans" cxnId="{07678CD3-03D6-4AEE-8C5D-9E7E8018BE80}">
      <dgm:prSet/>
      <dgm:spPr/>
      <dgm:t>
        <a:bodyPr/>
        <a:lstStyle/>
        <a:p>
          <a:endParaRPr lang="en-US"/>
        </a:p>
      </dgm:t>
    </dgm:pt>
    <dgm:pt modelId="{872AD952-29FE-42FA-B7F4-14E2B0EDDEF6}">
      <dgm:prSet/>
      <dgm:spPr/>
      <dgm:t>
        <a:bodyPr/>
        <a:lstStyle/>
        <a:p>
          <a:r>
            <a:rPr lang="sv-FI"/>
            <a:t>maria.hoglund@arcada.fi</a:t>
          </a:r>
        </a:p>
        <a:p>
          <a:endParaRPr lang="en-US"/>
        </a:p>
      </dgm:t>
    </dgm:pt>
    <dgm:pt modelId="{77680AA2-BD6F-4C1D-A0D4-446758AC9D99}" type="parTrans" cxnId="{7A02B45A-9386-4F53-9222-D5DE4D34CBCF}">
      <dgm:prSet/>
      <dgm:spPr/>
      <dgm:t>
        <a:bodyPr/>
        <a:lstStyle/>
        <a:p>
          <a:endParaRPr lang="sv-FI"/>
        </a:p>
      </dgm:t>
    </dgm:pt>
    <dgm:pt modelId="{6703BDDF-B10F-4839-8CB2-BF27A1D71070}" type="sibTrans" cxnId="{7A02B45A-9386-4F53-9222-D5DE4D34CBCF}">
      <dgm:prSet/>
      <dgm:spPr/>
      <dgm:t>
        <a:bodyPr/>
        <a:lstStyle/>
        <a:p>
          <a:endParaRPr lang="sv-FI"/>
        </a:p>
      </dgm:t>
    </dgm:pt>
    <dgm:pt modelId="{75D9BC40-BADD-49C6-9F7F-099CAC418F85}" type="pres">
      <dgm:prSet presAssocID="{CA0A399A-6FAF-4546-A885-8462706A428D}" presName="linear" presStyleCnt="0">
        <dgm:presLayoutVars>
          <dgm:dir/>
          <dgm:animLvl val="lvl"/>
          <dgm:resizeHandles val="exact"/>
        </dgm:presLayoutVars>
      </dgm:prSet>
      <dgm:spPr/>
    </dgm:pt>
    <dgm:pt modelId="{3D91A10D-9401-4EB2-83A7-4852974440FB}" type="pres">
      <dgm:prSet presAssocID="{E75EAD83-53D8-47B6-8838-D53287B353F8}" presName="parentLin" presStyleCnt="0"/>
      <dgm:spPr/>
    </dgm:pt>
    <dgm:pt modelId="{3F286A9F-0BC1-47E6-9E26-77B440F9F64B}" type="pres">
      <dgm:prSet presAssocID="{E75EAD83-53D8-47B6-8838-D53287B353F8}" presName="parentLeftMargin" presStyleLbl="node1" presStyleIdx="0" presStyleCnt="2"/>
      <dgm:spPr/>
    </dgm:pt>
    <dgm:pt modelId="{BDB5D605-5F8D-414B-AB09-11321FFC029A}" type="pres">
      <dgm:prSet presAssocID="{E75EAD83-53D8-47B6-8838-D53287B353F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B85D2B4-68CD-4178-A70A-F4DA64664C63}" type="pres">
      <dgm:prSet presAssocID="{E75EAD83-53D8-47B6-8838-D53287B353F8}" presName="negativeSpace" presStyleCnt="0"/>
      <dgm:spPr/>
    </dgm:pt>
    <dgm:pt modelId="{0390205E-6311-4CB9-99FD-75249BD808B4}" type="pres">
      <dgm:prSet presAssocID="{E75EAD83-53D8-47B6-8838-D53287B353F8}" presName="childText" presStyleLbl="conFgAcc1" presStyleIdx="0" presStyleCnt="2">
        <dgm:presLayoutVars>
          <dgm:bulletEnabled val="1"/>
        </dgm:presLayoutVars>
      </dgm:prSet>
      <dgm:spPr/>
    </dgm:pt>
    <dgm:pt modelId="{3287B161-C6CB-4BBA-898C-2F0A4617AFFC}" type="pres">
      <dgm:prSet presAssocID="{5F5443F6-0FA7-4883-9E87-35D10DEF8BBC}" presName="spaceBetweenRectangles" presStyleCnt="0"/>
      <dgm:spPr/>
    </dgm:pt>
    <dgm:pt modelId="{93738350-5329-4264-BA96-FE5507FADADE}" type="pres">
      <dgm:prSet presAssocID="{B3487CE1-FD84-4C37-A606-8F5064287D3A}" presName="parentLin" presStyleCnt="0"/>
      <dgm:spPr/>
    </dgm:pt>
    <dgm:pt modelId="{C880D657-DE88-4E2A-BF20-0055C0EB03B7}" type="pres">
      <dgm:prSet presAssocID="{B3487CE1-FD84-4C37-A606-8F5064287D3A}" presName="parentLeftMargin" presStyleLbl="node1" presStyleIdx="0" presStyleCnt="2"/>
      <dgm:spPr/>
    </dgm:pt>
    <dgm:pt modelId="{7EA1D5CA-9BA2-47E9-B018-429FF7719338}" type="pres">
      <dgm:prSet presAssocID="{B3487CE1-FD84-4C37-A606-8F5064287D3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97EF11A-AFE5-4AC6-A988-01D5804FE9A8}" type="pres">
      <dgm:prSet presAssocID="{B3487CE1-FD84-4C37-A606-8F5064287D3A}" presName="negativeSpace" presStyleCnt="0"/>
      <dgm:spPr/>
    </dgm:pt>
    <dgm:pt modelId="{9E0F8085-49EF-4B31-8852-2C0921BF28D2}" type="pres">
      <dgm:prSet presAssocID="{B3487CE1-FD84-4C37-A606-8F5064287D3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FC5CA1B-83FF-4E49-BC39-6680CAF7C435}" type="presOf" srcId="{B3487CE1-FD84-4C37-A606-8F5064287D3A}" destId="{C880D657-DE88-4E2A-BF20-0055C0EB03B7}" srcOrd="0" destOrd="0" presId="urn:microsoft.com/office/officeart/2005/8/layout/list1"/>
    <dgm:cxn modelId="{7A02B45A-9386-4F53-9222-D5DE4D34CBCF}" srcId="{B3487CE1-FD84-4C37-A606-8F5064287D3A}" destId="{872AD952-29FE-42FA-B7F4-14E2B0EDDEF6}" srcOrd="0" destOrd="0" parTransId="{77680AA2-BD6F-4C1D-A0D4-446758AC9D99}" sibTransId="{6703BDDF-B10F-4839-8CB2-BF27A1D71070}"/>
    <dgm:cxn modelId="{6302318E-2011-4262-9DE6-5B070C615593}" type="presOf" srcId="{CA0A399A-6FAF-4546-A885-8462706A428D}" destId="{75D9BC40-BADD-49C6-9F7F-099CAC418F85}" srcOrd="0" destOrd="0" presId="urn:microsoft.com/office/officeart/2005/8/layout/list1"/>
    <dgm:cxn modelId="{B873B1AC-A10F-4D5C-A60C-6D4053AD6D6D}" type="presOf" srcId="{E75EAD83-53D8-47B6-8838-D53287B353F8}" destId="{BDB5D605-5F8D-414B-AB09-11321FFC029A}" srcOrd="1" destOrd="0" presId="urn:microsoft.com/office/officeart/2005/8/layout/list1"/>
    <dgm:cxn modelId="{28B4CABB-B4DF-4052-8F89-196D89D1A137}" srcId="{E75EAD83-53D8-47B6-8838-D53287B353F8}" destId="{4032E5C3-C5D7-4F0A-A829-840BCAEC0075}" srcOrd="1" destOrd="0" parTransId="{F159FA1C-740C-4418-A530-FF49DF220565}" sibTransId="{87D64395-4FC5-4446-B13B-42619614BD82}"/>
    <dgm:cxn modelId="{07678CD3-03D6-4AEE-8C5D-9E7E8018BE80}" srcId="{CA0A399A-6FAF-4546-A885-8462706A428D}" destId="{B3487CE1-FD84-4C37-A606-8F5064287D3A}" srcOrd="1" destOrd="0" parTransId="{D9DCA8D9-0E16-45D3-87BA-A4FFF84101A0}" sibTransId="{1080F5FA-0B93-4C6D-BD11-FC9C3A0F08F3}"/>
    <dgm:cxn modelId="{D41071D5-2916-4E80-8FB1-91A55F971446}" srcId="{CA0A399A-6FAF-4546-A885-8462706A428D}" destId="{E75EAD83-53D8-47B6-8838-D53287B353F8}" srcOrd="0" destOrd="0" parTransId="{63FE4B01-FC5D-43F7-8C47-864DA2B6041E}" sibTransId="{5F5443F6-0FA7-4883-9E87-35D10DEF8BBC}"/>
    <dgm:cxn modelId="{459F56D8-1DCF-4218-83A3-942FA8B96AA3}" type="presOf" srcId="{E75EAD83-53D8-47B6-8838-D53287B353F8}" destId="{3F286A9F-0BC1-47E6-9E26-77B440F9F64B}" srcOrd="0" destOrd="0" presId="urn:microsoft.com/office/officeart/2005/8/layout/list1"/>
    <dgm:cxn modelId="{AF4971E6-7A88-49C0-9D27-C4F1A8031600}" srcId="{E75EAD83-53D8-47B6-8838-D53287B353F8}" destId="{58EC2653-A33D-4DE7-9C6D-6C9E265BA38E}" srcOrd="0" destOrd="0" parTransId="{C69960D3-6D7D-4D8F-AB09-6A7A6F13342D}" sibTransId="{7F7ABC6B-18FC-4F5A-A385-5BD4AA05D556}"/>
    <dgm:cxn modelId="{B53445E7-7FE1-4D10-8CC6-45077E19128F}" type="presOf" srcId="{4032E5C3-C5D7-4F0A-A829-840BCAEC0075}" destId="{0390205E-6311-4CB9-99FD-75249BD808B4}" srcOrd="0" destOrd="1" presId="urn:microsoft.com/office/officeart/2005/8/layout/list1"/>
    <dgm:cxn modelId="{8903A8EF-2447-45D2-A1BE-48C740450543}" type="presOf" srcId="{B3487CE1-FD84-4C37-A606-8F5064287D3A}" destId="{7EA1D5CA-9BA2-47E9-B018-429FF7719338}" srcOrd="1" destOrd="0" presId="urn:microsoft.com/office/officeart/2005/8/layout/list1"/>
    <dgm:cxn modelId="{BC81B2F4-2211-49BA-B855-0F4613955A8B}" type="presOf" srcId="{58EC2653-A33D-4DE7-9C6D-6C9E265BA38E}" destId="{0390205E-6311-4CB9-99FD-75249BD808B4}" srcOrd="0" destOrd="0" presId="urn:microsoft.com/office/officeart/2005/8/layout/list1"/>
    <dgm:cxn modelId="{4F9F09F9-69C7-4EDC-9B64-B4549D8A687D}" type="presOf" srcId="{872AD952-29FE-42FA-B7F4-14E2B0EDDEF6}" destId="{9E0F8085-49EF-4B31-8852-2C0921BF28D2}" srcOrd="0" destOrd="0" presId="urn:microsoft.com/office/officeart/2005/8/layout/list1"/>
    <dgm:cxn modelId="{17B08F19-B8C5-4B81-BF05-F5975508AC9B}" type="presParOf" srcId="{75D9BC40-BADD-49C6-9F7F-099CAC418F85}" destId="{3D91A10D-9401-4EB2-83A7-4852974440FB}" srcOrd="0" destOrd="0" presId="urn:microsoft.com/office/officeart/2005/8/layout/list1"/>
    <dgm:cxn modelId="{47D264F5-4620-4E20-B936-9BF40AD3BD09}" type="presParOf" srcId="{3D91A10D-9401-4EB2-83A7-4852974440FB}" destId="{3F286A9F-0BC1-47E6-9E26-77B440F9F64B}" srcOrd="0" destOrd="0" presId="urn:microsoft.com/office/officeart/2005/8/layout/list1"/>
    <dgm:cxn modelId="{9ABCA707-3DED-4ABC-A875-5AA201372E26}" type="presParOf" srcId="{3D91A10D-9401-4EB2-83A7-4852974440FB}" destId="{BDB5D605-5F8D-414B-AB09-11321FFC029A}" srcOrd="1" destOrd="0" presId="urn:microsoft.com/office/officeart/2005/8/layout/list1"/>
    <dgm:cxn modelId="{35DEF166-604A-4F39-906B-D879B44B74CC}" type="presParOf" srcId="{75D9BC40-BADD-49C6-9F7F-099CAC418F85}" destId="{EB85D2B4-68CD-4178-A70A-F4DA64664C63}" srcOrd="1" destOrd="0" presId="urn:microsoft.com/office/officeart/2005/8/layout/list1"/>
    <dgm:cxn modelId="{D782BA99-6114-4ACC-8456-467DBACAB09C}" type="presParOf" srcId="{75D9BC40-BADD-49C6-9F7F-099CAC418F85}" destId="{0390205E-6311-4CB9-99FD-75249BD808B4}" srcOrd="2" destOrd="0" presId="urn:microsoft.com/office/officeart/2005/8/layout/list1"/>
    <dgm:cxn modelId="{44B91D80-1964-4634-92A6-15D8B397C0C3}" type="presParOf" srcId="{75D9BC40-BADD-49C6-9F7F-099CAC418F85}" destId="{3287B161-C6CB-4BBA-898C-2F0A4617AFFC}" srcOrd="3" destOrd="0" presId="urn:microsoft.com/office/officeart/2005/8/layout/list1"/>
    <dgm:cxn modelId="{03DECE06-8154-4169-80FD-FCD8BAA2B1EB}" type="presParOf" srcId="{75D9BC40-BADD-49C6-9F7F-099CAC418F85}" destId="{93738350-5329-4264-BA96-FE5507FADADE}" srcOrd="4" destOrd="0" presId="urn:microsoft.com/office/officeart/2005/8/layout/list1"/>
    <dgm:cxn modelId="{579655C0-3D91-494E-978F-13AF38860B01}" type="presParOf" srcId="{93738350-5329-4264-BA96-FE5507FADADE}" destId="{C880D657-DE88-4E2A-BF20-0055C0EB03B7}" srcOrd="0" destOrd="0" presId="urn:microsoft.com/office/officeart/2005/8/layout/list1"/>
    <dgm:cxn modelId="{60AF9887-8E4B-4C66-9BC5-B4FF38ECA045}" type="presParOf" srcId="{93738350-5329-4264-BA96-FE5507FADADE}" destId="{7EA1D5CA-9BA2-47E9-B018-429FF7719338}" srcOrd="1" destOrd="0" presId="urn:microsoft.com/office/officeart/2005/8/layout/list1"/>
    <dgm:cxn modelId="{26B7AA82-CAEB-4DE1-BEAF-E9FA82EF045A}" type="presParOf" srcId="{75D9BC40-BADD-49C6-9F7F-099CAC418F85}" destId="{197EF11A-AFE5-4AC6-A988-01D5804FE9A8}" srcOrd="5" destOrd="0" presId="urn:microsoft.com/office/officeart/2005/8/layout/list1"/>
    <dgm:cxn modelId="{D6E5DC46-7625-4EBB-8B7B-03FCF7371021}" type="presParOf" srcId="{75D9BC40-BADD-49C6-9F7F-099CAC418F85}" destId="{9E0F8085-49EF-4B31-8852-2C0921BF28D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D779B8-C936-4A12-9272-4CA60C548ED7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1A2AFE1-F2C7-4248-ABB7-BE34966F8C67}">
      <dgm:prSet/>
      <dgm:spPr/>
      <dgm:t>
        <a:bodyPr/>
        <a:lstStyle/>
        <a:p>
          <a:r>
            <a:rPr lang="en-SE"/>
            <a:t>S</a:t>
          </a:r>
          <a:r>
            <a:rPr lang="sv-FI"/>
            <a:t>v</a:t>
          </a:r>
          <a:r>
            <a:rPr lang="en-SE"/>
            <a:t>e</a:t>
          </a:r>
          <a:r>
            <a:rPr lang="sv-FI"/>
            <a:t>p</a:t>
          </a:r>
          <a:r>
            <a:rPr lang="en-SE"/>
            <a:t>s</a:t>
          </a:r>
          <a:endParaRPr lang="en-US"/>
        </a:p>
      </dgm:t>
    </dgm:pt>
    <dgm:pt modelId="{7E77D157-7E5B-4646-AB4B-865381E3BE31}" type="parTrans" cxnId="{5B004F03-562C-4A40-9600-C00D8E834B0F}">
      <dgm:prSet/>
      <dgm:spPr/>
      <dgm:t>
        <a:bodyPr/>
        <a:lstStyle/>
        <a:p>
          <a:endParaRPr lang="en-US"/>
        </a:p>
      </dgm:t>
    </dgm:pt>
    <dgm:pt modelId="{161F261E-5160-4E55-8AD0-D0B3E479FFE8}" type="sibTrans" cxnId="{5B004F03-562C-4A40-9600-C00D8E834B0F}">
      <dgm:prSet/>
      <dgm:spPr/>
      <dgm:t>
        <a:bodyPr/>
        <a:lstStyle/>
        <a:p>
          <a:endParaRPr lang="en-US"/>
        </a:p>
      </dgm:t>
    </dgm:pt>
    <dgm:pt modelId="{EB7D28B3-0C97-4E62-9116-0C681D6B0FE7}">
      <dgm:prSet/>
      <dgm:spPr/>
      <dgm:t>
        <a:bodyPr/>
        <a:lstStyle/>
        <a:p>
          <a:r>
            <a:rPr lang="en-US" err="1"/>
            <a:t>Helsingfors</a:t>
          </a:r>
          <a:r>
            <a:rPr lang="en-US"/>
            <a:t> Mission/ </a:t>
          </a:r>
          <a:r>
            <a:rPr lang="en-US" err="1"/>
            <a:t>Krisjouren</a:t>
          </a:r>
          <a:endParaRPr lang="en-US"/>
        </a:p>
      </dgm:t>
    </dgm:pt>
    <dgm:pt modelId="{04FE3EA4-C60F-464A-8DC8-74D852342075}" type="parTrans" cxnId="{6B596059-7372-4458-AEF9-954ED80EAFD7}">
      <dgm:prSet/>
      <dgm:spPr/>
      <dgm:t>
        <a:bodyPr/>
        <a:lstStyle/>
        <a:p>
          <a:endParaRPr lang="sv-FI"/>
        </a:p>
      </dgm:t>
    </dgm:pt>
    <dgm:pt modelId="{4F2416DB-D266-4D83-BA0D-C1558DDCE488}" type="sibTrans" cxnId="{6B596059-7372-4458-AEF9-954ED80EAFD7}">
      <dgm:prSet/>
      <dgm:spPr/>
      <dgm:t>
        <a:bodyPr/>
        <a:lstStyle/>
        <a:p>
          <a:endParaRPr lang="sv-FI"/>
        </a:p>
      </dgm:t>
    </dgm:pt>
    <dgm:pt modelId="{95608717-3730-4174-B7A9-7352A90FAA06}">
      <dgm:prSet/>
      <dgm:spPr/>
      <dgm:t>
        <a:bodyPr/>
        <a:lstStyle/>
        <a:p>
          <a:r>
            <a:rPr lang="en-US" err="1"/>
            <a:t>Sekaisin</a:t>
          </a:r>
          <a:r>
            <a:rPr lang="en-US"/>
            <a:t>- </a:t>
          </a:r>
          <a:r>
            <a:rPr lang="en-US" err="1"/>
            <a:t>chatten</a:t>
          </a:r>
          <a:endParaRPr lang="en-US"/>
        </a:p>
      </dgm:t>
    </dgm:pt>
    <dgm:pt modelId="{797A93DD-2CBD-4272-95FB-869E99ECE030}" type="parTrans" cxnId="{AB8AE13F-5EE7-4CC4-B4BC-82FE8FE6BB38}">
      <dgm:prSet/>
      <dgm:spPr/>
      <dgm:t>
        <a:bodyPr/>
        <a:lstStyle/>
        <a:p>
          <a:endParaRPr lang="sv-FI"/>
        </a:p>
      </dgm:t>
    </dgm:pt>
    <dgm:pt modelId="{2580D4F2-A727-4547-B10C-70CD9A2DA668}" type="sibTrans" cxnId="{AB8AE13F-5EE7-4CC4-B4BC-82FE8FE6BB38}">
      <dgm:prSet/>
      <dgm:spPr/>
      <dgm:t>
        <a:bodyPr/>
        <a:lstStyle/>
        <a:p>
          <a:endParaRPr lang="sv-FI"/>
        </a:p>
      </dgm:t>
    </dgm:pt>
    <dgm:pt modelId="{83B53C9D-81F9-4841-845C-46E58B7B8EEB}">
      <dgm:prSet/>
      <dgm:spPr/>
      <dgm:t>
        <a:bodyPr/>
        <a:lstStyle/>
        <a:p>
          <a:r>
            <a:rPr lang="en-SE"/>
            <a:t>Studentpräst och diako</a:t>
          </a:r>
          <a:r>
            <a:rPr lang="sv-FI"/>
            <a:t>ni</a:t>
          </a:r>
          <a:endParaRPr lang="en-US"/>
        </a:p>
      </dgm:t>
    </dgm:pt>
    <dgm:pt modelId="{090F8CC7-33C0-4C1F-B40F-867A9167E706}" type="parTrans" cxnId="{AEF70E3B-6841-477D-ADF1-9859B724A388}">
      <dgm:prSet/>
      <dgm:spPr/>
      <dgm:t>
        <a:bodyPr/>
        <a:lstStyle/>
        <a:p>
          <a:endParaRPr lang="sv-FI"/>
        </a:p>
      </dgm:t>
    </dgm:pt>
    <dgm:pt modelId="{A208FCD3-0932-43B6-A9B0-5D1F18706B71}" type="sibTrans" cxnId="{AEF70E3B-6841-477D-ADF1-9859B724A388}">
      <dgm:prSet/>
      <dgm:spPr/>
      <dgm:t>
        <a:bodyPr/>
        <a:lstStyle/>
        <a:p>
          <a:endParaRPr lang="sv-FI"/>
        </a:p>
      </dgm:t>
    </dgm:pt>
    <dgm:pt modelId="{83284A0B-1E17-4616-9148-52C2F9EAB0FA}">
      <dgm:prSet/>
      <dgm:spPr/>
      <dgm:t>
        <a:bodyPr/>
        <a:lstStyle/>
        <a:p>
          <a:r>
            <a:rPr lang="en-US"/>
            <a:t>Walk-in </a:t>
          </a:r>
          <a:r>
            <a:rPr lang="en-US" err="1"/>
            <a:t>terapi</a:t>
          </a:r>
          <a:r>
            <a:rPr lang="en-US"/>
            <a:t> i C1</a:t>
          </a:r>
        </a:p>
      </dgm:t>
    </dgm:pt>
    <dgm:pt modelId="{98CBA933-9D6A-4C6A-AE7A-17BF03A4B3DC}" type="parTrans" cxnId="{2B27F944-85D7-4E55-BEBF-ED9619DB3922}">
      <dgm:prSet/>
      <dgm:spPr/>
    </dgm:pt>
    <dgm:pt modelId="{BEBBC2E1-4499-4A47-83FE-3E32DA877B22}" type="sibTrans" cxnId="{2B27F944-85D7-4E55-BEBF-ED9619DB3922}">
      <dgm:prSet/>
      <dgm:spPr/>
    </dgm:pt>
    <dgm:pt modelId="{85150AC0-DB29-42BA-9F91-61A5CCB8B5EC}" type="pres">
      <dgm:prSet presAssocID="{17D779B8-C936-4A12-9272-4CA60C548ED7}" presName="linear" presStyleCnt="0">
        <dgm:presLayoutVars>
          <dgm:animLvl val="lvl"/>
          <dgm:resizeHandles val="exact"/>
        </dgm:presLayoutVars>
      </dgm:prSet>
      <dgm:spPr/>
    </dgm:pt>
    <dgm:pt modelId="{C691D77B-0D16-4EB0-B8B4-70A12768DE9E}" type="pres">
      <dgm:prSet presAssocID="{61A2AFE1-F2C7-4248-ABB7-BE34966F8C6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766D055-2115-4356-9DC2-338B3FFC03C4}" type="pres">
      <dgm:prSet presAssocID="{161F261E-5160-4E55-8AD0-D0B3E479FFE8}" presName="spacer" presStyleCnt="0"/>
      <dgm:spPr/>
    </dgm:pt>
    <dgm:pt modelId="{4FCC6EFB-82CB-4661-8149-988A92A86FE8}" type="pres">
      <dgm:prSet presAssocID="{83B53C9D-81F9-4841-845C-46E58B7B8EE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E172B05-5976-499F-8197-4195D9AE9843}" type="pres">
      <dgm:prSet presAssocID="{A208FCD3-0932-43B6-A9B0-5D1F18706B71}" presName="spacer" presStyleCnt="0"/>
      <dgm:spPr/>
    </dgm:pt>
    <dgm:pt modelId="{5A2CC5E9-93B6-495F-8658-1D6804260E2B}" type="pres">
      <dgm:prSet presAssocID="{EB7D28B3-0C97-4E62-9116-0C681D6B0FE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4CF3C13-3C2C-494B-8D9C-B2888506AE14}" type="pres">
      <dgm:prSet presAssocID="{4F2416DB-D266-4D83-BA0D-C1558DDCE488}" presName="spacer" presStyleCnt="0"/>
      <dgm:spPr/>
    </dgm:pt>
    <dgm:pt modelId="{C2983511-96BF-4659-A3B3-9CF1AE8996A9}" type="pres">
      <dgm:prSet presAssocID="{95608717-3730-4174-B7A9-7352A90FAA0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B995269-F207-4078-9ADF-0F350CB5CDE1}" type="pres">
      <dgm:prSet presAssocID="{2580D4F2-A727-4547-B10C-70CD9A2DA668}" presName="spacer" presStyleCnt="0"/>
      <dgm:spPr/>
    </dgm:pt>
    <dgm:pt modelId="{B83E0A46-997A-4B91-8533-CF5B4F9368A4}" type="pres">
      <dgm:prSet presAssocID="{83284A0B-1E17-4616-9148-52C2F9EAB0F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B004F03-562C-4A40-9600-C00D8E834B0F}" srcId="{17D779B8-C936-4A12-9272-4CA60C548ED7}" destId="{61A2AFE1-F2C7-4248-ABB7-BE34966F8C67}" srcOrd="0" destOrd="0" parTransId="{7E77D157-7E5B-4646-AB4B-865381E3BE31}" sibTransId="{161F261E-5160-4E55-8AD0-D0B3E479FFE8}"/>
    <dgm:cxn modelId="{DB24C60C-23B5-4FF9-8329-D5C16620273E}" type="presOf" srcId="{61A2AFE1-F2C7-4248-ABB7-BE34966F8C67}" destId="{C691D77B-0D16-4EB0-B8B4-70A12768DE9E}" srcOrd="0" destOrd="0" presId="urn:microsoft.com/office/officeart/2005/8/layout/vList2"/>
    <dgm:cxn modelId="{AEF70E3B-6841-477D-ADF1-9859B724A388}" srcId="{17D779B8-C936-4A12-9272-4CA60C548ED7}" destId="{83B53C9D-81F9-4841-845C-46E58B7B8EEB}" srcOrd="1" destOrd="0" parTransId="{090F8CC7-33C0-4C1F-B40F-867A9167E706}" sibTransId="{A208FCD3-0932-43B6-A9B0-5D1F18706B71}"/>
    <dgm:cxn modelId="{5585313B-42AD-4A7C-B970-1CD979803D50}" type="presOf" srcId="{95608717-3730-4174-B7A9-7352A90FAA06}" destId="{C2983511-96BF-4659-A3B3-9CF1AE8996A9}" srcOrd="0" destOrd="0" presId="urn:microsoft.com/office/officeart/2005/8/layout/vList2"/>
    <dgm:cxn modelId="{AB8AE13F-5EE7-4CC4-B4BC-82FE8FE6BB38}" srcId="{17D779B8-C936-4A12-9272-4CA60C548ED7}" destId="{95608717-3730-4174-B7A9-7352A90FAA06}" srcOrd="3" destOrd="0" parTransId="{797A93DD-2CBD-4272-95FB-869E99ECE030}" sibTransId="{2580D4F2-A727-4547-B10C-70CD9A2DA668}"/>
    <dgm:cxn modelId="{2B27F944-85D7-4E55-BEBF-ED9619DB3922}" srcId="{17D779B8-C936-4A12-9272-4CA60C548ED7}" destId="{83284A0B-1E17-4616-9148-52C2F9EAB0FA}" srcOrd="4" destOrd="0" parTransId="{98CBA933-9D6A-4C6A-AE7A-17BF03A4B3DC}" sibTransId="{BEBBC2E1-4499-4A47-83FE-3E32DA877B22}"/>
    <dgm:cxn modelId="{6B596059-7372-4458-AEF9-954ED80EAFD7}" srcId="{17D779B8-C936-4A12-9272-4CA60C548ED7}" destId="{EB7D28B3-0C97-4E62-9116-0C681D6B0FE7}" srcOrd="2" destOrd="0" parTransId="{04FE3EA4-C60F-464A-8DC8-74D852342075}" sibTransId="{4F2416DB-D266-4D83-BA0D-C1558DDCE488}"/>
    <dgm:cxn modelId="{6CD77085-0902-4DAC-8C94-9BDCA24A0243}" type="presOf" srcId="{83B53C9D-81F9-4841-845C-46E58B7B8EEB}" destId="{4FCC6EFB-82CB-4661-8149-988A92A86FE8}" srcOrd="0" destOrd="0" presId="urn:microsoft.com/office/officeart/2005/8/layout/vList2"/>
    <dgm:cxn modelId="{856C11A7-3646-45A1-9DAB-DB45AE9E29B0}" type="presOf" srcId="{EB7D28B3-0C97-4E62-9116-0C681D6B0FE7}" destId="{5A2CC5E9-93B6-495F-8658-1D6804260E2B}" srcOrd="0" destOrd="0" presId="urn:microsoft.com/office/officeart/2005/8/layout/vList2"/>
    <dgm:cxn modelId="{0D57DCD8-1D6F-43A4-84DC-EC4893778B3D}" type="presOf" srcId="{83284A0B-1E17-4616-9148-52C2F9EAB0FA}" destId="{B83E0A46-997A-4B91-8533-CF5B4F9368A4}" srcOrd="0" destOrd="0" presId="urn:microsoft.com/office/officeart/2005/8/layout/vList2"/>
    <dgm:cxn modelId="{0482CDF4-50D1-41B3-A50F-ED11023C0B48}" type="presOf" srcId="{17D779B8-C936-4A12-9272-4CA60C548ED7}" destId="{85150AC0-DB29-42BA-9F91-61A5CCB8B5EC}" srcOrd="0" destOrd="0" presId="urn:microsoft.com/office/officeart/2005/8/layout/vList2"/>
    <dgm:cxn modelId="{58CA4706-3B42-44BA-B54B-6F7B8DAC8024}" type="presParOf" srcId="{85150AC0-DB29-42BA-9F91-61A5CCB8B5EC}" destId="{C691D77B-0D16-4EB0-B8B4-70A12768DE9E}" srcOrd="0" destOrd="0" presId="urn:microsoft.com/office/officeart/2005/8/layout/vList2"/>
    <dgm:cxn modelId="{1CEC90C5-C03B-40A0-A336-C42A65EA74E4}" type="presParOf" srcId="{85150AC0-DB29-42BA-9F91-61A5CCB8B5EC}" destId="{5766D055-2115-4356-9DC2-338B3FFC03C4}" srcOrd="1" destOrd="0" presId="urn:microsoft.com/office/officeart/2005/8/layout/vList2"/>
    <dgm:cxn modelId="{959A96AB-4A61-4D8A-8EC1-5DE6576F5FA7}" type="presParOf" srcId="{85150AC0-DB29-42BA-9F91-61A5CCB8B5EC}" destId="{4FCC6EFB-82CB-4661-8149-988A92A86FE8}" srcOrd="2" destOrd="0" presId="urn:microsoft.com/office/officeart/2005/8/layout/vList2"/>
    <dgm:cxn modelId="{9861782E-A6D6-4964-9FB2-31F5C569C2AB}" type="presParOf" srcId="{85150AC0-DB29-42BA-9F91-61A5CCB8B5EC}" destId="{DE172B05-5976-499F-8197-4195D9AE9843}" srcOrd="3" destOrd="0" presId="urn:microsoft.com/office/officeart/2005/8/layout/vList2"/>
    <dgm:cxn modelId="{86821CC3-AC27-4908-90E1-01AC31BECACA}" type="presParOf" srcId="{85150AC0-DB29-42BA-9F91-61A5CCB8B5EC}" destId="{5A2CC5E9-93B6-495F-8658-1D6804260E2B}" srcOrd="4" destOrd="0" presId="urn:microsoft.com/office/officeart/2005/8/layout/vList2"/>
    <dgm:cxn modelId="{41FD7D7C-149D-4BA7-98FD-BC9E32291A25}" type="presParOf" srcId="{85150AC0-DB29-42BA-9F91-61A5CCB8B5EC}" destId="{84CF3C13-3C2C-494B-8D9C-B2888506AE14}" srcOrd="5" destOrd="0" presId="urn:microsoft.com/office/officeart/2005/8/layout/vList2"/>
    <dgm:cxn modelId="{BC8F98F0-BDEF-427E-B2E1-0F3819154D87}" type="presParOf" srcId="{85150AC0-DB29-42BA-9F91-61A5CCB8B5EC}" destId="{C2983511-96BF-4659-A3B3-9CF1AE8996A9}" srcOrd="6" destOrd="0" presId="urn:microsoft.com/office/officeart/2005/8/layout/vList2"/>
    <dgm:cxn modelId="{C0A2165B-EC5E-4E97-A713-6889CED4E02C}" type="presParOf" srcId="{85150AC0-DB29-42BA-9F91-61A5CCB8B5EC}" destId="{FB995269-F207-4078-9ADF-0F350CB5CDE1}" srcOrd="7" destOrd="0" presId="urn:microsoft.com/office/officeart/2005/8/layout/vList2"/>
    <dgm:cxn modelId="{EACD9E6E-E4D5-4DC1-838F-7F71D5837F93}" type="presParOf" srcId="{85150AC0-DB29-42BA-9F91-61A5CCB8B5EC}" destId="{B83E0A46-997A-4B91-8533-CF5B4F9368A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8534F0-0BAA-448E-BA5A-71666D88F188}" type="doc">
      <dgm:prSet loTypeId="urn:microsoft.com/office/officeart/2005/8/layout/list1" loCatId="list" qsTypeId="urn:microsoft.com/office/officeart/2005/8/quickstyle/simple4#1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D02A6398-53B7-4B09-9CE5-B51EFD862AF5}">
      <dgm:prSet/>
      <dgm:spPr/>
      <dgm:t>
        <a:bodyPr/>
        <a:lstStyle/>
        <a:p>
          <a:r>
            <a:rPr lang="sv-FI"/>
            <a:t>Välmåendemässa:</a:t>
          </a:r>
          <a:endParaRPr lang="en-US"/>
        </a:p>
      </dgm:t>
    </dgm:pt>
    <dgm:pt modelId="{72BFE2F1-333D-41D0-B71C-B923A80A2A65}" type="parTrans" cxnId="{3BE15320-89D0-4D9E-9A60-C1EAB37E6226}">
      <dgm:prSet/>
      <dgm:spPr/>
      <dgm:t>
        <a:bodyPr/>
        <a:lstStyle/>
        <a:p>
          <a:endParaRPr lang="en-US"/>
        </a:p>
      </dgm:t>
    </dgm:pt>
    <dgm:pt modelId="{4076C26C-8B72-46A9-A743-F15E671C47BD}" type="sibTrans" cxnId="{3BE15320-89D0-4D9E-9A60-C1EAB37E6226}">
      <dgm:prSet/>
      <dgm:spPr/>
      <dgm:t>
        <a:bodyPr/>
        <a:lstStyle/>
        <a:p>
          <a:endParaRPr lang="en-US"/>
        </a:p>
      </dgm:t>
    </dgm:pt>
    <dgm:pt modelId="{9A2AE58B-F1E9-4409-A8A1-F34ADB534D8B}">
      <dgm:prSet/>
      <dgm:spPr/>
      <dgm:t>
        <a:bodyPr/>
        <a:lstStyle/>
        <a:p>
          <a:r>
            <a:rPr lang="sv-FI"/>
            <a:t>Torsdag 8.10.2026 kl. 11-13</a:t>
          </a:r>
          <a:endParaRPr lang="en-US"/>
        </a:p>
      </dgm:t>
    </dgm:pt>
    <dgm:pt modelId="{6917102C-9278-4F9A-8445-44E66E4937A3}" type="parTrans" cxnId="{57700741-D0F2-4205-AD5B-D69E33130FF6}">
      <dgm:prSet/>
      <dgm:spPr/>
      <dgm:t>
        <a:bodyPr/>
        <a:lstStyle/>
        <a:p>
          <a:endParaRPr lang="en-US"/>
        </a:p>
      </dgm:t>
    </dgm:pt>
    <dgm:pt modelId="{23BF9F68-C8A9-43DE-B70F-30CCC910D801}" type="sibTrans" cxnId="{57700741-D0F2-4205-AD5B-D69E33130FF6}">
      <dgm:prSet/>
      <dgm:spPr/>
      <dgm:t>
        <a:bodyPr/>
        <a:lstStyle/>
        <a:p>
          <a:endParaRPr lang="en-US"/>
        </a:p>
      </dgm:t>
    </dgm:pt>
    <dgm:pt modelId="{D85999A2-E298-4113-8494-66FB9471A450}">
      <dgm:prSet/>
      <dgm:spPr/>
      <dgm:t>
        <a:bodyPr/>
        <a:lstStyle/>
        <a:p>
          <a:r>
            <a:rPr lang="sv-FI"/>
            <a:t>På stora Torget </a:t>
          </a:r>
          <a:endParaRPr lang="en-US"/>
        </a:p>
      </dgm:t>
    </dgm:pt>
    <dgm:pt modelId="{77C93FAA-612F-426F-B814-1C448714722B}" type="parTrans" cxnId="{933B5062-35BB-4A0C-BF54-49B3BD60CC01}">
      <dgm:prSet/>
      <dgm:spPr/>
      <dgm:t>
        <a:bodyPr/>
        <a:lstStyle/>
        <a:p>
          <a:endParaRPr lang="en-US"/>
        </a:p>
      </dgm:t>
    </dgm:pt>
    <dgm:pt modelId="{9FCCCDF4-27CC-4435-A201-D923DFFD341A}" type="sibTrans" cxnId="{933B5062-35BB-4A0C-BF54-49B3BD60CC01}">
      <dgm:prSet/>
      <dgm:spPr/>
      <dgm:t>
        <a:bodyPr/>
        <a:lstStyle/>
        <a:p>
          <a:endParaRPr lang="en-US"/>
        </a:p>
      </dgm:t>
    </dgm:pt>
    <dgm:pt modelId="{350ABDE6-06A6-4094-B2B0-20566C587690}">
      <dgm:prSet/>
      <dgm:spPr/>
      <dgm:t>
        <a:bodyPr/>
        <a:lstStyle/>
        <a:p>
          <a:r>
            <a:rPr lang="en-US" err="1"/>
            <a:t>Stärk</a:t>
          </a:r>
          <a:r>
            <a:rPr lang="en-US"/>
            <a:t> din </a:t>
          </a:r>
          <a:r>
            <a:rPr lang="en-US" err="1"/>
            <a:t>självmedkänsla</a:t>
          </a:r>
          <a:r>
            <a:rPr lang="en-US"/>
            <a:t> i Jag </a:t>
          </a:r>
          <a:r>
            <a:rPr lang="en-US" err="1"/>
            <a:t>räcker</a:t>
          </a:r>
          <a:r>
            <a:rPr lang="en-US"/>
            <a:t> till - grupp</a:t>
          </a:r>
        </a:p>
      </dgm:t>
    </dgm:pt>
    <dgm:pt modelId="{C68B45A8-17E3-4016-AEFC-60D63B9C65B0}" type="parTrans" cxnId="{DB50FBFD-1E1C-4D91-AB8D-F4628934D342}">
      <dgm:prSet/>
      <dgm:spPr/>
      <dgm:t>
        <a:bodyPr/>
        <a:lstStyle/>
        <a:p>
          <a:endParaRPr lang="sv-FI"/>
        </a:p>
      </dgm:t>
    </dgm:pt>
    <dgm:pt modelId="{E211652A-47D6-4040-B9CC-01F2E5A80D3D}" type="sibTrans" cxnId="{DB50FBFD-1E1C-4D91-AB8D-F4628934D342}">
      <dgm:prSet/>
      <dgm:spPr/>
      <dgm:t>
        <a:bodyPr/>
        <a:lstStyle/>
        <a:p>
          <a:endParaRPr lang="sv-FI"/>
        </a:p>
      </dgm:t>
    </dgm:pt>
    <dgm:pt modelId="{5981206A-2E8E-492E-B593-46A70B1BF2C4}">
      <dgm:prSet/>
      <dgm:spPr/>
      <dgm:t>
        <a:bodyPr/>
        <a:lstStyle/>
        <a:p>
          <a:r>
            <a:rPr lang="en-US"/>
            <a:t>Start: 2.11.2026 (6 gånger)</a:t>
          </a:r>
        </a:p>
      </dgm:t>
    </dgm:pt>
    <dgm:pt modelId="{AF0FD208-58E5-4B52-A87F-E0466FED621C}" type="parTrans" cxnId="{3105CB11-6933-4613-818D-0190C1DF03AB}">
      <dgm:prSet/>
      <dgm:spPr/>
      <dgm:t>
        <a:bodyPr/>
        <a:lstStyle/>
        <a:p>
          <a:endParaRPr lang="sv-FI"/>
        </a:p>
      </dgm:t>
    </dgm:pt>
    <dgm:pt modelId="{8A0BEA63-2BFA-4CAE-93AB-B14652FFB2D3}" type="sibTrans" cxnId="{3105CB11-6933-4613-818D-0190C1DF03AB}">
      <dgm:prSet/>
      <dgm:spPr/>
      <dgm:t>
        <a:bodyPr/>
        <a:lstStyle/>
        <a:p>
          <a:endParaRPr lang="sv-FI"/>
        </a:p>
      </dgm:t>
    </dgm:pt>
    <dgm:pt modelId="{3155EC6D-DB39-457A-85FB-EAF03D8EFAD0}" type="pres">
      <dgm:prSet presAssocID="{EC8534F0-0BAA-448E-BA5A-71666D88F188}" presName="linear" presStyleCnt="0">
        <dgm:presLayoutVars>
          <dgm:dir/>
          <dgm:animLvl val="lvl"/>
          <dgm:resizeHandles val="exact"/>
        </dgm:presLayoutVars>
      </dgm:prSet>
      <dgm:spPr/>
    </dgm:pt>
    <dgm:pt modelId="{3FAD6AEC-5A6E-401A-AFCD-A1CFA0AE51AA}" type="pres">
      <dgm:prSet presAssocID="{D02A6398-53B7-4B09-9CE5-B51EFD862AF5}" presName="parentLin" presStyleCnt="0"/>
      <dgm:spPr/>
    </dgm:pt>
    <dgm:pt modelId="{BD59A64B-BE6B-40A6-B13E-4953552D29E2}" type="pres">
      <dgm:prSet presAssocID="{D02A6398-53B7-4B09-9CE5-B51EFD862AF5}" presName="parentLeftMargin" presStyleLbl="node1" presStyleIdx="0" presStyleCnt="2"/>
      <dgm:spPr/>
    </dgm:pt>
    <dgm:pt modelId="{3038D2C6-3745-4E40-A25F-A1AF8BCEC048}" type="pres">
      <dgm:prSet presAssocID="{D02A6398-53B7-4B09-9CE5-B51EFD862AF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E6F6896-321B-486D-8FC3-078F997C5FE8}" type="pres">
      <dgm:prSet presAssocID="{D02A6398-53B7-4B09-9CE5-B51EFD862AF5}" presName="negativeSpace" presStyleCnt="0"/>
      <dgm:spPr/>
    </dgm:pt>
    <dgm:pt modelId="{6FC6190C-DFDA-4B9A-B7CC-7F63FD72DD74}" type="pres">
      <dgm:prSet presAssocID="{D02A6398-53B7-4B09-9CE5-B51EFD862AF5}" presName="childText" presStyleLbl="conFgAcc1" presStyleIdx="0" presStyleCnt="2">
        <dgm:presLayoutVars>
          <dgm:bulletEnabled val="1"/>
        </dgm:presLayoutVars>
      </dgm:prSet>
      <dgm:spPr/>
    </dgm:pt>
    <dgm:pt modelId="{FAF6F107-2966-4AFB-8825-B81B8AD6236D}" type="pres">
      <dgm:prSet presAssocID="{4076C26C-8B72-46A9-A743-F15E671C47BD}" presName="spaceBetweenRectangles" presStyleCnt="0"/>
      <dgm:spPr/>
    </dgm:pt>
    <dgm:pt modelId="{83424AD0-F173-415C-868A-92BAA28A299F}" type="pres">
      <dgm:prSet presAssocID="{350ABDE6-06A6-4094-B2B0-20566C587690}" presName="parentLin" presStyleCnt="0"/>
      <dgm:spPr/>
    </dgm:pt>
    <dgm:pt modelId="{E25DEB67-CBAD-4267-82B3-D60DE9D348EF}" type="pres">
      <dgm:prSet presAssocID="{350ABDE6-06A6-4094-B2B0-20566C587690}" presName="parentLeftMargin" presStyleLbl="node1" presStyleIdx="0" presStyleCnt="2"/>
      <dgm:spPr/>
    </dgm:pt>
    <dgm:pt modelId="{D10942C6-33D9-46AA-946F-7B0C150DDEF9}" type="pres">
      <dgm:prSet presAssocID="{350ABDE6-06A6-4094-B2B0-20566C58769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63CC6C5-BE6E-4AD5-BFC0-72DC7B4AE6A4}" type="pres">
      <dgm:prSet presAssocID="{350ABDE6-06A6-4094-B2B0-20566C587690}" presName="negativeSpace" presStyleCnt="0"/>
      <dgm:spPr/>
    </dgm:pt>
    <dgm:pt modelId="{1FE4476B-B99D-46F4-B368-7C2340BC4F07}" type="pres">
      <dgm:prSet presAssocID="{350ABDE6-06A6-4094-B2B0-20566C58769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6A12E04-B358-4C1A-8D87-42482D3357AC}" type="presOf" srcId="{EC8534F0-0BAA-448E-BA5A-71666D88F188}" destId="{3155EC6D-DB39-457A-85FB-EAF03D8EFAD0}" srcOrd="0" destOrd="0" presId="urn:microsoft.com/office/officeart/2005/8/layout/list1"/>
    <dgm:cxn modelId="{FEF28A07-40DF-49C0-BDDD-DE9452D976E2}" type="presOf" srcId="{350ABDE6-06A6-4094-B2B0-20566C587690}" destId="{D10942C6-33D9-46AA-946F-7B0C150DDEF9}" srcOrd="1" destOrd="0" presId="urn:microsoft.com/office/officeart/2005/8/layout/list1"/>
    <dgm:cxn modelId="{3105CB11-6933-4613-818D-0190C1DF03AB}" srcId="{350ABDE6-06A6-4094-B2B0-20566C587690}" destId="{5981206A-2E8E-492E-B593-46A70B1BF2C4}" srcOrd="0" destOrd="0" parTransId="{AF0FD208-58E5-4B52-A87F-E0466FED621C}" sibTransId="{8A0BEA63-2BFA-4CAE-93AB-B14652FFB2D3}"/>
    <dgm:cxn modelId="{3BE15320-89D0-4D9E-9A60-C1EAB37E6226}" srcId="{EC8534F0-0BAA-448E-BA5A-71666D88F188}" destId="{D02A6398-53B7-4B09-9CE5-B51EFD862AF5}" srcOrd="0" destOrd="0" parTransId="{72BFE2F1-333D-41D0-B71C-B923A80A2A65}" sibTransId="{4076C26C-8B72-46A9-A743-F15E671C47BD}"/>
    <dgm:cxn modelId="{57700741-D0F2-4205-AD5B-D69E33130FF6}" srcId="{D02A6398-53B7-4B09-9CE5-B51EFD862AF5}" destId="{9A2AE58B-F1E9-4409-A8A1-F34ADB534D8B}" srcOrd="0" destOrd="0" parTransId="{6917102C-9278-4F9A-8445-44E66E4937A3}" sibTransId="{23BF9F68-C8A9-43DE-B70F-30CCC910D801}"/>
    <dgm:cxn modelId="{EEF21861-3B57-4673-BEA9-B978725227D4}" type="presOf" srcId="{5981206A-2E8E-492E-B593-46A70B1BF2C4}" destId="{1FE4476B-B99D-46F4-B368-7C2340BC4F07}" srcOrd="0" destOrd="0" presId="urn:microsoft.com/office/officeart/2005/8/layout/list1"/>
    <dgm:cxn modelId="{4D7AFA61-265E-476B-875F-298C899EF04A}" type="presOf" srcId="{9A2AE58B-F1E9-4409-A8A1-F34ADB534D8B}" destId="{6FC6190C-DFDA-4B9A-B7CC-7F63FD72DD74}" srcOrd="0" destOrd="0" presId="urn:microsoft.com/office/officeart/2005/8/layout/list1"/>
    <dgm:cxn modelId="{933B5062-35BB-4A0C-BF54-49B3BD60CC01}" srcId="{D02A6398-53B7-4B09-9CE5-B51EFD862AF5}" destId="{D85999A2-E298-4113-8494-66FB9471A450}" srcOrd="1" destOrd="0" parTransId="{77C93FAA-612F-426F-B814-1C448714722B}" sibTransId="{9FCCCDF4-27CC-4435-A201-D923DFFD341A}"/>
    <dgm:cxn modelId="{B5056766-CE5D-4079-B333-6D723CFCC43D}" type="presOf" srcId="{D02A6398-53B7-4B09-9CE5-B51EFD862AF5}" destId="{3038D2C6-3745-4E40-A25F-A1AF8BCEC048}" srcOrd="1" destOrd="0" presId="urn:microsoft.com/office/officeart/2005/8/layout/list1"/>
    <dgm:cxn modelId="{33CB1A4C-B734-49E4-B6C0-CD6309B1CA25}" type="presOf" srcId="{D85999A2-E298-4113-8494-66FB9471A450}" destId="{6FC6190C-DFDA-4B9A-B7CC-7F63FD72DD74}" srcOrd="0" destOrd="1" presId="urn:microsoft.com/office/officeart/2005/8/layout/list1"/>
    <dgm:cxn modelId="{80DE3490-BAA4-4AD2-B2BE-0E473274FFE1}" type="presOf" srcId="{D02A6398-53B7-4B09-9CE5-B51EFD862AF5}" destId="{BD59A64B-BE6B-40A6-B13E-4953552D29E2}" srcOrd="0" destOrd="0" presId="urn:microsoft.com/office/officeart/2005/8/layout/list1"/>
    <dgm:cxn modelId="{F2DBA4C0-1B66-40A5-8980-A896DBB29F98}" type="presOf" srcId="{350ABDE6-06A6-4094-B2B0-20566C587690}" destId="{E25DEB67-CBAD-4267-82B3-D60DE9D348EF}" srcOrd="0" destOrd="0" presId="urn:microsoft.com/office/officeart/2005/8/layout/list1"/>
    <dgm:cxn modelId="{DB50FBFD-1E1C-4D91-AB8D-F4628934D342}" srcId="{EC8534F0-0BAA-448E-BA5A-71666D88F188}" destId="{350ABDE6-06A6-4094-B2B0-20566C587690}" srcOrd="1" destOrd="0" parTransId="{C68B45A8-17E3-4016-AEFC-60D63B9C65B0}" sibTransId="{E211652A-47D6-4040-B9CC-01F2E5A80D3D}"/>
    <dgm:cxn modelId="{2806FD39-536C-4177-B4BE-ED7DE1E24B7B}" type="presParOf" srcId="{3155EC6D-DB39-457A-85FB-EAF03D8EFAD0}" destId="{3FAD6AEC-5A6E-401A-AFCD-A1CFA0AE51AA}" srcOrd="0" destOrd="0" presId="urn:microsoft.com/office/officeart/2005/8/layout/list1"/>
    <dgm:cxn modelId="{BDDE730B-5A30-4FB7-BAB0-C1FFA24EA6AC}" type="presParOf" srcId="{3FAD6AEC-5A6E-401A-AFCD-A1CFA0AE51AA}" destId="{BD59A64B-BE6B-40A6-B13E-4953552D29E2}" srcOrd="0" destOrd="0" presId="urn:microsoft.com/office/officeart/2005/8/layout/list1"/>
    <dgm:cxn modelId="{0E4E17BE-A734-4957-80CA-DF08761C8B03}" type="presParOf" srcId="{3FAD6AEC-5A6E-401A-AFCD-A1CFA0AE51AA}" destId="{3038D2C6-3745-4E40-A25F-A1AF8BCEC048}" srcOrd="1" destOrd="0" presId="urn:microsoft.com/office/officeart/2005/8/layout/list1"/>
    <dgm:cxn modelId="{4707EAEA-5032-4650-B371-722772C431C0}" type="presParOf" srcId="{3155EC6D-DB39-457A-85FB-EAF03D8EFAD0}" destId="{5E6F6896-321B-486D-8FC3-078F997C5FE8}" srcOrd="1" destOrd="0" presId="urn:microsoft.com/office/officeart/2005/8/layout/list1"/>
    <dgm:cxn modelId="{50A4ABBA-27B5-465E-9A2F-DD6D826A3A42}" type="presParOf" srcId="{3155EC6D-DB39-457A-85FB-EAF03D8EFAD0}" destId="{6FC6190C-DFDA-4B9A-B7CC-7F63FD72DD74}" srcOrd="2" destOrd="0" presId="urn:microsoft.com/office/officeart/2005/8/layout/list1"/>
    <dgm:cxn modelId="{07D69380-8774-4445-AA19-B5984BE7BE51}" type="presParOf" srcId="{3155EC6D-DB39-457A-85FB-EAF03D8EFAD0}" destId="{FAF6F107-2966-4AFB-8825-B81B8AD6236D}" srcOrd="3" destOrd="0" presId="urn:microsoft.com/office/officeart/2005/8/layout/list1"/>
    <dgm:cxn modelId="{F2B0F2AB-03C1-4C97-AAC6-79417C12583B}" type="presParOf" srcId="{3155EC6D-DB39-457A-85FB-EAF03D8EFAD0}" destId="{83424AD0-F173-415C-868A-92BAA28A299F}" srcOrd="4" destOrd="0" presId="urn:microsoft.com/office/officeart/2005/8/layout/list1"/>
    <dgm:cxn modelId="{C524D99B-1B88-47A1-9382-CDFF5C2D6AC8}" type="presParOf" srcId="{83424AD0-F173-415C-868A-92BAA28A299F}" destId="{E25DEB67-CBAD-4267-82B3-D60DE9D348EF}" srcOrd="0" destOrd="0" presId="urn:microsoft.com/office/officeart/2005/8/layout/list1"/>
    <dgm:cxn modelId="{60F44415-BACC-4A27-B5D1-00CE3A4A9C6F}" type="presParOf" srcId="{83424AD0-F173-415C-868A-92BAA28A299F}" destId="{D10942C6-33D9-46AA-946F-7B0C150DDEF9}" srcOrd="1" destOrd="0" presId="urn:microsoft.com/office/officeart/2005/8/layout/list1"/>
    <dgm:cxn modelId="{4E36D424-0E05-4547-B20E-89326AC53756}" type="presParOf" srcId="{3155EC6D-DB39-457A-85FB-EAF03D8EFAD0}" destId="{963CC6C5-BE6E-4AD5-BFC0-72DC7B4AE6A4}" srcOrd="5" destOrd="0" presId="urn:microsoft.com/office/officeart/2005/8/layout/list1"/>
    <dgm:cxn modelId="{BA5591A2-29B7-4831-8E5C-B6EA69EE90E8}" type="presParOf" srcId="{3155EC6D-DB39-457A-85FB-EAF03D8EFAD0}" destId="{1FE4476B-B99D-46F4-B368-7C2340BC4F0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138761-ED91-43A1-80A5-E5BB813E5305}" type="doc">
      <dgm:prSet loTypeId="urn:microsoft.com/office/officeart/2005/8/layout/default" loCatId="list" qsTypeId="urn:microsoft.com/office/officeart/2005/8/quickstyle/simple2#3" qsCatId="simple" csTypeId="urn:microsoft.com/office/officeart/2005/8/colors/accent3_2#1" csCatId="accent3" phldr="1"/>
      <dgm:spPr/>
      <dgm:t>
        <a:bodyPr/>
        <a:lstStyle/>
        <a:p>
          <a:endParaRPr lang="en-US"/>
        </a:p>
      </dgm:t>
    </dgm:pt>
    <dgm:pt modelId="{486E7040-5DFF-41E1-B5C6-6E2679E30D71}">
      <dgm:prSet/>
      <dgm:spPr/>
      <dgm:t>
        <a:bodyPr/>
        <a:lstStyle/>
        <a:p>
          <a:r>
            <a:rPr lang="sv-FI">
              <a:hlinkClick xmlns:r="http://schemas.openxmlformats.org/officeDocument/2006/relationships" r:id="rId1"/>
            </a:rPr>
            <a:t>S</a:t>
          </a:r>
          <a:r>
            <a:rPr lang="en-SE">
              <a:hlinkClick xmlns:r="http://schemas.openxmlformats.org/officeDocument/2006/relationships" r:id="rId1"/>
            </a:rPr>
            <a:t>TART</a:t>
          </a:r>
          <a:endParaRPr lang="en-US"/>
        </a:p>
      </dgm:t>
    </dgm:pt>
    <dgm:pt modelId="{2CA134EF-F549-4CAD-BE1C-80D04C97F2E8}" type="parTrans" cxnId="{5D8EBBF8-5E77-4827-94D3-4F6557C99694}">
      <dgm:prSet/>
      <dgm:spPr/>
      <dgm:t>
        <a:bodyPr/>
        <a:lstStyle/>
        <a:p>
          <a:endParaRPr lang="en-US"/>
        </a:p>
      </dgm:t>
    </dgm:pt>
    <dgm:pt modelId="{B293E068-334A-43FA-A7DF-4910FF4FBCBD}" type="sibTrans" cxnId="{5D8EBBF8-5E77-4827-94D3-4F6557C99694}">
      <dgm:prSet/>
      <dgm:spPr/>
      <dgm:t>
        <a:bodyPr/>
        <a:lstStyle/>
        <a:p>
          <a:endParaRPr lang="en-US"/>
        </a:p>
      </dgm:t>
    </dgm:pt>
    <dgm:pt modelId="{0D47A299-7A01-4FDF-8768-C9CAD3CBD8B8}">
      <dgm:prSet/>
      <dgm:spPr/>
      <dgm:t>
        <a:bodyPr/>
        <a:lstStyle/>
        <a:p>
          <a:r>
            <a:rPr lang="en-SE">
              <a:hlinkClick xmlns:r="http://schemas.openxmlformats.org/officeDocument/2006/relationships" r:id="rId2"/>
            </a:rPr>
            <a:t>T</a:t>
          </a:r>
          <a:r>
            <a:rPr lang="sv-FI" err="1">
              <a:hlinkClick xmlns:r="http://schemas.openxmlformats.org/officeDocument/2006/relationships" r:id="rId2"/>
            </a:rPr>
            <a:t>uudo</a:t>
          </a:r>
          <a:r>
            <a:rPr lang="en-SE">
              <a:hlinkClick xmlns:r="http://schemas.openxmlformats.org/officeDocument/2006/relationships" r:id="rId2"/>
            </a:rPr>
            <a:t> </a:t>
          </a:r>
          <a:r>
            <a:rPr lang="en-SE"/>
            <a:t> </a:t>
          </a:r>
          <a:endParaRPr lang="en-US"/>
        </a:p>
      </dgm:t>
    </dgm:pt>
    <dgm:pt modelId="{323D3C01-E552-4B53-A4A6-38E2B587AD5C}" type="parTrans" cxnId="{C929CB25-7161-4D3E-9E2A-68B258D54D63}">
      <dgm:prSet/>
      <dgm:spPr/>
      <dgm:t>
        <a:bodyPr/>
        <a:lstStyle/>
        <a:p>
          <a:endParaRPr lang="en-US"/>
        </a:p>
      </dgm:t>
    </dgm:pt>
    <dgm:pt modelId="{06CBF92D-537D-4708-ADF4-B1AA8B3D081C}" type="sibTrans" cxnId="{C929CB25-7161-4D3E-9E2A-68B258D54D63}">
      <dgm:prSet/>
      <dgm:spPr/>
      <dgm:t>
        <a:bodyPr/>
        <a:lstStyle/>
        <a:p>
          <a:endParaRPr lang="en-US"/>
        </a:p>
      </dgm:t>
    </dgm:pt>
    <dgm:pt modelId="{63D3D111-F28F-477D-B0A3-FBB966E90C2F}">
      <dgm:prSet/>
      <dgm:spPr/>
      <dgm:t>
        <a:bodyPr/>
        <a:lstStyle/>
        <a:p>
          <a:r>
            <a:rPr lang="sv-FI">
              <a:hlinkClick xmlns:r="http://schemas.openxmlformats.org/officeDocument/2006/relationships" r:id="rId3"/>
            </a:rPr>
            <a:t>Karriärcentret</a:t>
          </a:r>
          <a:endParaRPr lang="en-US">
            <a:hlinkClick xmlns:r="http://schemas.openxmlformats.org/officeDocument/2006/relationships" r:id="rId3"/>
          </a:endParaRPr>
        </a:p>
      </dgm:t>
    </dgm:pt>
    <dgm:pt modelId="{70218050-8C0C-441D-9859-610C1943A520}" type="parTrans" cxnId="{2F39A327-7B36-4B13-990B-E8968D2C71B3}">
      <dgm:prSet/>
      <dgm:spPr/>
      <dgm:t>
        <a:bodyPr/>
        <a:lstStyle/>
        <a:p>
          <a:endParaRPr lang="en-US"/>
        </a:p>
      </dgm:t>
    </dgm:pt>
    <dgm:pt modelId="{170FCFA2-4C8A-4F9B-BC6E-A08CCB7F9A69}" type="sibTrans" cxnId="{2F39A327-7B36-4B13-990B-E8968D2C71B3}">
      <dgm:prSet/>
      <dgm:spPr/>
      <dgm:t>
        <a:bodyPr/>
        <a:lstStyle/>
        <a:p>
          <a:endParaRPr lang="en-US"/>
        </a:p>
      </dgm:t>
    </dgm:pt>
    <dgm:pt modelId="{CDEF7F77-551F-4DE0-91B8-3DBB8DEFAA7C}">
      <dgm:prSet/>
      <dgm:spPr/>
      <dgm:t>
        <a:bodyPr/>
        <a:lstStyle/>
        <a:p>
          <a:r>
            <a:rPr lang="sv-FI">
              <a:hlinkClick xmlns:r="http://schemas.openxmlformats.org/officeDocument/2006/relationships" r:id="rId4"/>
            </a:rPr>
            <a:t>A</a:t>
          </a:r>
          <a:r>
            <a:rPr lang="en-SE">
              <a:hlinkClick xmlns:r="http://schemas.openxmlformats.org/officeDocument/2006/relationships" r:id="rId4"/>
            </a:rPr>
            <a:t>rcada J</a:t>
          </a:r>
          <a:r>
            <a:rPr lang="sv-FI">
              <a:hlinkClick xmlns:r="http://schemas.openxmlformats.org/officeDocument/2006/relationships" r:id="rId4"/>
            </a:rPr>
            <a:t>o</a:t>
          </a:r>
          <a:r>
            <a:rPr lang="en-SE">
              <a:hlinkClick xmlns:r="http://schemas.openxmlformats.org/officeDocument/2006/relationships" r:id="rId4"/>
            </a:rPr>
            <a:t>b </a:t>
          </a:r>
          <a:r>
            <a:rPr lang="sv-FI">
              <a:hlinkClick xmlns:r="http://schemas.openxmlformats.org/officeDocument/2006/relationships" r:id="rId4"/>
            </a:rPr>
            <a:t>Po</a:t>
          </a:r>
          <a:r>
            <a:rPr lang="en-SE">
              <a:hlinkClick xmlns:r="http://schemas.openxmlformats.org/officeDocument/2006/relationships" r:id="rId4"/>
            </a:rPr>
            <a:t>r</a:t>
          </a:r>
          <a:r>
            <a:rPr lang="sv-FI">
              <a:hlinkClick xmlns:r="http://schemas.openxmlformats.org/officeDocument/2006/relationships" r:id="rId4"/>
            </a:rPr>
            <a:t>t</a:t>
          </a:r>
          <a:r>
            <a:rPr lang="en-SE">
              <a:hlinkClick xmlns:r="http://schemas.openxmlformats.org/officeDocument/2006/relationships" r:id="rId4"/>
            </a:rPr>
            <a:t>a</a:t>
          </a:r>
          <a:r>
            <a:rPr lang="sv-FI">
              <a:hlinkClick xmlns:r="http://schemas.openxmlformats.org/officeDocument/2006/relationships" r:id="rId4"/>
            </a:rPr>
            <a:t>l</a:t>
          </a:r>
          <a:endParaRPr lang="en-US"/>
        </a:p>
      </dgm:t>
    </dgm:pt>
    <dgm:pt modelId="{E662245A-F984-4F12-A8AE-E8D9FEB581F6}" type="parTrans" cxnId="{658DEAC0-356E-49B8-850D-FDCE1AC60543}">
      <dgm:prSet/>
      <dgm:spPr/>
      <dgm:t>
        <a:bodyPr/>
        <a:lstStyle/>
        <a:p>
          <a:endParaRPr lang="en-US"/>
        </a:p>
      </dgm:t>
    </dgm:pt>
    <dgm:pt modelId="{F53C4E48-48F9-4B56-B23E-5C081DE18722}" type="sibTrans" cxnId="{658DEAC0-356E-49B8-850D-FDCE1AC60543}">
      <dgm:prSet/>
      <dgm:spPr/>
      <dgm:t>
        <a:bodyPr/>
        <a:lstStyle/>
        <a:p>
          <a:endParaRPr lang="en-US"/>
        </a:p>
      </dgm:t>
    </dgm:pt>
    <dgm:pt modelId="{8C12049B-31F8-47C8-9293-3E32B2FCBB79}">
      <dgm:prSet/>
      <dgm:spPr/>
      <dgm:t>
        <a:bodyPr/>
        <a:lstStyle/>
        <a:p>
          <a:r>
            <a:rPr lang="sv-FI">
              <a:hlinkClick xmlns:r="http://schemas.openxmlformats.org/officeDocument/2006/relationships" r:id="rId5"/>
            </a:rPr>
            <a:t>S</a:t>
          </a:r>
          <a:r>
            <a:rPr lang="en-SE">
              <a:hlinkClick xmlns:r="http://schemas.openxmlformats.org/officeDocument/2006/relationships" r:id="rId5"/>
            </a:rPr>
            <a:t>t</a:t>
          </a:r>
          <a:r>
            <a:rPr lang="sv-FI">
              <a:hlinkClick xmlns:r="http://schemas.openxmlformats.org/officeDocument/2006/relationships" r:id="rId5"/>
            </a:rPr>
            <a:t>u</a:t>
          </a:r>
          <a:r>
            <a:rPr lang="en-SE">
              <a:hlinkClick xmlns:r="http://schemas.openxmlformats.org/officeDocument/2006/relationships" r:id="rId5"/>
            </a:rPr>
            <a:t>d</a:t>
          </a:r>
          <a:r>
            <a:rPr lang="sv-FI">
              <a:hlinkClick xmlns:r="http://schemas.openxmlformats.org/officeDocument/2006/relationships" r:id="rId5"/>
            </a:rPr>
            <a:t>e</a:t>
          </a:r>
          <a:r>
            <a:rPr lang="en-SE">
              <a:hlinkClick xmlns:r="http://schemas.openxmlformats.org/officeDocument/2006/relationships" r:id="rId5"/>
            </a:rPr>
            <a:t>n</a:t>
          </a:r>
          <a:r>
            <a:rPr lang="sv-FI">
              <a:hlinkClick xmlns:r="http://schemas.openxmlformats.org/officeDocument/2006/relationships" r:id="rId5"/>
            </a:rPr>
            <a:t>t</a:t>
          </a:r>
          <a:r>
            <a:rPr lang="en-SE">
              <a:hlinkClick xmlns:r="http://schemas.openxmlformats.org/officeDocument/2006/relationships" r:id="rId5"/>
            </a:rPr>
            <a:t>h</a:t>
          </a:r>
          <a:r>
            <a:rPr lang="sv-FI">
              <a:hlinkClick xmlns:r="http://schemas.openxmlformats.org/officeDocument/2006/relationships" r:id="rId5"/>
            </a:rPr>
            <a:t>ä</a:t>
          </a:r>
          <a:r>
            <a:rPr lang="en-SE">
              <a:hlinkClick xmlns:r="http://schemas.openxmlformats.org/officeDocument/2006/relationships" r:id="rId5"/>
            </a:rPr>
            <a:t>l</a:t>
          </a:r>
          <a:r>
            <a:rPr lang="sv-FI">
              <a:hlinkClick xmlns:r="http://schemas.openxmlformats.org/officeDocument/2006/relationships" r:id="rId5"/>
            </a:rPr>
            <a:t>s</a:t>
          </a:r>
          <a:r>
            <a:rPr lang="en-SE">
              <a:hlinkClick xmlns:r="http://schemas.openxmlformats.org/officeDocument/2006/relationships" r:id="rId5"/>
            </a:rPr>
            <a:t>a</a:t>
          </a:r>
          <a:r>
            <a:rPr lang="sv-FI">
              <a:hlinkClick xmlns:r="http://schemas.openxmlformats.org/officeDocument/2006/relationships" r:id="rId5"/>
            </a:rPr>
            <a:t>n</a:t>
          </a:r>
          <a:br>
            <a:rPr lang="en-SE"/>
          </a:br>
          <a:r>
            <a:rPr lang="en-SE"/>
            <a:t>SHVS (</a:t>
          </a:r>
          <a:r>
            <a:rPr lang="sv-FI"/>
            <a:t>y</a:t>
          </a:r>
          <a:r>
            <a:rPr lang="en-SE"/>
            <a:t>t</a:t>
          </a:r>
          <a:r>
            <a:rPr lang="sv-FI"/>
            <a:t>h</a:t>
          </a:r>
          <a:r>
            <a:rPr lang="en-SE"/>
            <a:t>s)</a:t>
          </a:r>
          <a:endParaRPr lang="en-US"/>
        </a:p>
      </dgm:t>
    </dgm:pt>
    <dgm:pt modelId="{5386D854-D68C-4828-BF4D-440E2A5D7C6C}" type="parTrans" cxnId="{E2E4EBA7-5C76-4F53-A02D-E51190B1EBAF}">
      <dgm:prSet/>
      <dgm:spPr/>
      <dgm:t>
        <a:bodyPr/>
        <a:lstStyle/>
        <a:p>
          <a:endParaRPr lang="en-US"/>
        </a:p>
      </dgm:t>
    </dgm:pt>
    <dgm:pt modelId="{FA259F54-58D2-463F-B820-50639107E0BC}" type="sibTrans" cxnId="{E2E4EBA7-5C76-4F53-A02D-E51190B1EBAF}">
      <dgm:prSet/>
      <dgm:spPr/>
      <dgm:t>
        <a:bodyPr/>
        <a:lstStyle/>
        <a:p>
          <a:endParaRPr lang="en-US"/>
        </a:p>
      </dgm:t>
    </dgm:pt>
    <dgm:pt modelId="{16330BB9-DCB9-4CA2-B927-1FA51D7DFB32}">
      <dgm:prSet/>
      <dgm:spPr/>
      <dgm:t>
        <a:bodyPr/>
        <a:lstStyle/>
        <a:p>
          <a:r>
            <a:rPr lang="en-US">
              <a:hlinkClick xmlns:r="http://schemas.openxmlformats.org/officeDocument/2006/relationships" r:id="rId6"/>
            </a:rPr>
            <a:t>Biblioteket</a:t>
          </a:r>
        </a:p>
      </dgm:t>
    </dgm:pt>
    <dgm:pt modelId="{7F0D4869-8F13-49EA-A16F-B800F93100DA}" type="parTrans" cxnId="{EEF0A6E3-D31C-4D20-B53D-6321F203643D}">
      <dgm:prSet/>
      <dgm:spPr/>
      <dgm:t>
        <a:bodyPr/>
        <a:lstStyle/>
        <a:p>
          <a:endParaRPr lang="sv-FI"/>
        </a:p>
      </dgm:t>
    </dgm:pt>
    <dgm:pt modelId="{96787534-4CFE-4A75-B75E-8C1FB919E4C5}" type="sibTrans" cxnId="{EEF0A6E3-D31C-4D20-B53D-6321F203643D}">
      <dgm:prSet/>
      <dgm:spPr/>
      <dgm:t>
        <a:bodyPr/>
        <a:lstStyle/>
        <a:p>
          <a:endParaRPr lang="sv-FI"/>
        </a:p>
      </dgm:t>
    </dgm:pt>
    <dgm:pt modelId="{F989A1FA-8511-4A25-AD94-0A063953A8D4}" type="pres">
      <dgm:prSet presAssocID="{8E138761-ED91-43A1-80A5-E5BB813E5305}" presName="diagram" presStyleCnt="0">
        <dgm:presLayoutVars>
          <dgm:dir/>
          <dgm:resizeHandles val="exact"/>
        </dgm:presLayoutVars>
      </dgm:prSet>
      <dgm:spPr/>
    </dgm:pt>
    <dgm:pt modelId="{055C340D-205C-4593-9FAB-6B9030321AFF}" type="pres">
      <dgm:prSet presAssocID="{486E7040-5DFF-41E1-B5C6-6E2679E30D71}" presName="node" presStyleLbl="node1" presStyleIdx="0" presStyleCnt="6">
        <dgm:presLayoutVars>
          <dgm:bulletEnabled val="1"/>
        </dgm:presLayoutVars>
      </dgm:prSet>
      <dgm:spPr/>
    </dgm:pt>
    <dgm:pt modelId="{5115F658-4D94-4C52-992D-570386FE20F3}" type="pres">
      <dgm:prSet presAssocID="{B293E068-334A-43FA-A7DF-4910FF4FBCBD}" presName="sibTrans" presStyleCnt="0"/>
      <dgm:spPr/>
    </dgm:pt>
    <dgm:pt modelId="{9C01102E-4D23-4418-B021-607D206C4453}" type="pres">
      <dgm:prSet presAssocID="{0D47A299-7A01-4FDF-8768-C9CAD3CBD8B8}" presName="node" presStyleLbl="node1" presStyleIdx="1" presStyleCnt="6">
        <dgm:presLayoutVars>
          <dgm:bulletEnabled val="1"/>
        </dgm:presLayoutVars>
      </dgm:prSet>
      <dgm:spPr/>
    </dgm:pt>
    <dgm:pt modelId="{AB0F255A-1F8A-44DD-B10A-450EEFB9A093}" type="pres">
      <dgm:prSet presAssocID="{06CBF92D-537D-4708-ADF4-B1AA8B3D081C}" presName="sibTrans" presStyleCnt="0"/>
      <dgm:spPr/>
    </dgm:pt>
    <dgm:pt modelId="{75C14A4E-FCCE-4112-B8EC-D373A154D54B}" type="pres">
      <dgm:prSet presAssocID="{63D3D111-F28F-477D-B0A3-FBB966E90C2F}" presName="node" presStyleLbl="node1" presStyleIdx="2" presStyleCnt="6">
        <dgm:presLayoutVars>
          <dgm:bulletEnabled val="1"/>
        </dgm:presLayoutVars>
      </dgm:prSet>
      <dgm:spPr/>
    </dgm:pt>
    <dgm:pt modelId="{0BAD861C-D715-4C01-B12A-6236474786F9}" type="pres">
      <dgm:prSet presAssocID="{170FCFA2-4C8A-4F9B-BC6E-A08CCB7F9A69}" presName="sibTrans" presStyleCnt="0"/>
      <dgm:spPr/>
    </dgm:pt>
    <dgm:pt modelId="{5D61C5B9-3775-402C-8756-173E92238BF7}" type="pres">
      <dgm:prSet presAssocID="{CDEF7F77-551F-4DE0-91B8-3DBB8DEFAA7C}" presName="node" presStyleLbl="node1" presStyleIdx="3" presStyleCnt="6">
        <dgm:presLayoutVars>
          <dgm:bulletEnabled val="1"/>
        </dgm:presLayoutVars>
      </dgm:prSet>
      <dgm:spPr/>
    </dgm:pt>
    <dgm:pt modelId="{759B2DE4-5C40-47BD-BEFB-16EC02E7A7BC}" type="pres">
      <dgm:prSet presAssocID="{F53C4E48-48F9-4B56-B23E-5C081DE18722}" presName="sibTrans" presStyleCnt="0"/>
      <dgm:spPr/>
    </dgm:pt>
    <dgm:pt modelId="{EE13040C-D8E1-4CCE-AB75-81816D2694D7}" type="pres">
      <dgm:prSet presAssocID="{8C12049B-31F8-47C8-9293-3E32B2FCBB79}" presName="node" presStyleLbl="node1" presStyleIdx="4" presStyleCnt="6">
        <dgm:presLayoutVars>
          <dgm:bulletEnabled val="1"/>
        </dgm:presLayoutVars>
      </dgm:prSet>
      <dgm:spPr/>
    </dgm:pt>
    <dgm:pt modelId="{5D5B7291-2F03-420E-BF6A-D7D31F0C7D06}" type="pres">
      <dgm:prSet presAssocID="{FA259F54-58D2-463F-B820-50639107E0BC}" presName="sibTrans" presStyleCnt="0"/>
      <dgm:spPr/>
    </dgm:pt>
    <dgm:pt modelId="{7D9A03A7-D614-4729-B801-08B79471B063}" type="pres">
      <dgm:prSet presAssocID="{16330BB9-DCB9-4CA2-B927-1FA51D7DFB32}" presName="node" presStyleLbl="node1" presStyleIdx="5" presStyleCnt="6">
        <dgm:presLayoutVars>
          <dgm:bulletEnabled val="1"/>
        </dgm:presLayoutVars>
      </dgm:prSet>
      <dgm:spPr/>
    </dgm:pt>
  </dgm:ptLst>
  <dgm:cxnLst>
    <dgm:cxn modelId="{01EEEB20-5FE1-4F66-886A-AD91DA39D1B2}" type="presOf" srcId="{CDEF7F77-551F-4DE0-91B8-3DBB8DEFAA7C}" destId="{5D61C5B9-3775-402C-8756-173E92238BF7}" srcOrd="0" destOrd="0" presId="urn:microsoft.com/office/officeart/2005/8/layout/default"/>
    <dgm:cxn modelId="{C929CB25-7161-4D3E-9E2A-68B258D54D63}" srcId="{8E138761-ED91-43A1-80A5-E5BB813E5305}" destId="{0D47A299-7A01-4FDF-8768-C9CAD3CBD8B8}" srcOrd="1" destOrd="0" parTransId="{323D3C01-E552-4B53-A4A6-38E2B587AD5C}" sibTransId="{06CBF92D-537D-4708-ADF4-B1AA8B3D081C}"/>
    <dgm:cxn modelId="{2F39A327-7B36-4B13-990B-E8968D2C71B3}" srcId="{8E138761-ED91-43A1-80A5-E5BB813E5305}" destId="{63D3D111-F28F-477D-B0A3-FBB966E90C2F}" srcOrd="2" destOrd="0" parTransId="{70218050-8C0C-441D-9859-610C1943A520}" sibTransId="{170FCFA2-4C8A-4F9B-BC6E-A08CCB7F9A69}"/>
    <dgm:cxn modelId="{0D0E0E2A-6751-48D0-97AD-754B249FFBEC}" type="presOf" srcId="{63D3D111-F28F-477D-B0A3-FBB966E90C2F}" destId="{75C14A4E-FCCE-4112-B8EC-D373A154D54B}" srcOrd="0" destOrd="0" presId="urn:microsoft.com/office/officeart/2005/8/layout/default"/>
    <dgm:cxn modelId="{2CFD5E5D-E542-4FF6-9F76-9E713376C0CF}" type="presOf" srcId="{486E7040-5DFF-41E1-B5C6-6E2679E30D71}" destId="{055C340D-205C-4593-9FAB-6B9030321AFF}" srcOrd="0" destOrd="0" presId="urn:microsoft.com/office/officeart/2005/8/layout/default"/>
    <dgm:cxn modelId="{1E5A5193-219D-4908-B99D-1668D7B50AE6}" type="presOf" srcId="{8E138761-ED91-43A1-80A5-E5BB813E5305}" destId="{F989A1FA-8511-4A25-AD94-0A063953A8D4}" srcOrd="0" destOrd="0" presId="urn:microsoft.com/office/officeart/2005/8/layout/default"/>
    <dgm:cxn modelId="{E2E4EBA7-5C76-4F53-A02D-E51190B1EBAF}" srcId="{8E138761-ED91-43A1-80A5-E5BB813E5305}" destId="{8C12049B-31F8-47C8-9293-3E32B2FCBB79}" srcOrd="4" destOrd="0" parTransId="{5386D854-D68C-4828-BF4D-440E2A5D7C6C}" sibTransId="{FA259F54-58D2-463F-B820-50639107E0BC}"/>
    <dgm:cxn modelId="{893C32B6-B710-41AC-BA9E-2194530C2A07}" type="presOf" srcId="{0D47A299-7A01-4FDF-8768-C9CAD3CBD8B8}" destId="{9C01102E-4D23-4418-B021-607D206C4453}" srcOrd="0" destOrd="0" presId="urn:microsoft.com/office/officeart/2005/8/layout/default"/>
    <dgm:cxn modelId="{658DEAC0-356E-49B8-850D-FDCE1AC60543}" srcId="{8E138761-ED91-43A1-80A5-E5BB813E5305}" destId="{CDEF7F77-551F-4DE0-91B8-3DBB8DEFAA7C}" srcOrd="3" destOrd="0" parTransId="{E662245A-F984-4F12-A8AE-E8D9FEB581F6}" sibTransId="{F53C4E48-48F9-4B56-B23E-5C081DE18722}"/>
    <dgm:cxn modelId="{EEF0A6E3-D31C-4D20-B53D-6321F203643D}" srcId="{8E138761-ED91-43A1-80A5-E5BB813E5305}" destId="{16330BB9-DCB9-4CA2-B927-1FA51D7DFB32}" srcOrd="5" destOrd="0" parTransId="{7F0D4869-8F13-49EA-A16F-B800F93100DA}" sibTransId="{96787534-4CFE-4A75-B75E-8C1FB919E4C5}"/>
    <dgm:cxn modelId="{A8045BE6-F0E9-4DB0-BDAD-5ADE1CC3C1AA}" type="presOf" srcId="{16330BB9-DCB9-4CA2-B927-1FA51D7DFB32}" destId="{7D9A03A7-D614-4729-B801-08B79471B063}" srcOrd="0" destOrd="0" presId="urn:microsoft.com/office/officeart/2005/8/layout/default"/>
    <dgm:cxn modelId="{5D8EBBF8-5E77-4827-94D3-4F6557C99694}" srcId="{8E138761-ED91-43A1-80A5-E5BB813E5305}" destId="{486E7040-5DFF-41E1-B5C6-6E2679E30D71}" srcOrd="0" destOrd="0" parTransId="{2CA134EF-F549-4CAD-BE1C-80D04C97F2E8}" sibTransId="{B293E068-334A-43FA-A7DF-4910FF4FBCBD}"/>
    <dgm:cxn modelId="{800E2DF9-5F78-4115-BE96-89B61C5F607E}" type="presOf" srcId="{8C12049B-31F8-47C8-9293-3E32B2FCBB79}" destId="{EE13040C-D8E1-4CCE-AB75-81816D2694D7}" srcOrd="0" destOrd="0" presId="urn:microsoft.com/office/officeart/2005/8/layout/default"/>
    <dgm:cxn modelId="{C163246A-C067-48C2-ACFE-BD5D3548BE81}" type="presParOf" srcId="{F989A1FA-8511-4A25-AD94-0A063953A8D4}" destId="{055C340D-205C-4593-9FAB-6B9030321AFF}" srcOrd="0" destOrd="0" presId="urn:microsoft.com/office/officeart/2005/8/layout/default"/>
    <dgm:cxn modelId="{1EBEC2DA-05F3-4DA4-B6EE-BD791B82B941}" type="presParOf" srcId="{F989A1FA-8511-4A25-AD94-0A063953A8D4}" destId="{5115F658-4D94-4C52-992D-570386FE20F3}" srcOrd="1" destOrd="0" presId="urn:microsoft.com/office/officeart/2005/8/layout/default"/>
    <dgm:cxn modelId="{11798506-E2DB-4861-8077-FEB20ED7DE60}" type="presParOf" srcId="{F989A1FA-8511-4A25-AD94-0A063953A8D4}" destId="{9C01102E-4D23-4418-B021-607D206C4453}" srcOrd="2" destOrd="0" presId="urn:microsoft.com/office/officeart/2005/8/layout/default"/>
    <dgm:cxn modelId="{7E9C576C-0AE6-4421-AF49-11FF04F3DA76}" type="presParOf" srcId="{F989A1FA-8511-4A25-AD94-0A063953A8D4}" destId="{AB0F255A-1F8A-44DD-B10A-450EEFB9A093}" srcOrd="3" destOrd="0" presId="urn:microsoft.com/office/officeart/2005/8/layout/default"/>
    <dgm:cxn modelId="{804CCC75-42B2-42C1-A2C8-43E8ACB88D0B}" type="presParOf" srcId="{F989A1FA-8511-4A25-AD94-0A063953A8D4}" destId="{75C14A4E-FCCE-4112-B8EC-D373A154D54B}" srcOrd="4" destOrd="0" presId="urn:microsoft.com/office/officeart/2005/8/layout/default"/>
    <dgm:cxn modelId="{43CF31DD-8CC2-4854-A451-F0E9B5E21F9A}" type="presParOf" srcId="{F989A1FA-8511-4A25-AD94-0A063953A8D4}" destId="{0BAD861C-D715-4C01-B12A-6236474786F9}" srcOrd="5" destOrd="0" presId="urn:microsoft.com/office/officeart/2005/8/layout/default"/>
    <dgm:cxn modelId="{286679ED-9804-4215-9CE8-D52DEE37DFF8}" type="presParOf" srcId="{F989A1FA-8511-4A25-AD94-0A063953A8D4}" destId="{5D61C5B9-3775-402C-8756-173E92238BF7}" srcOrd="6" destOrd="0" presId="urn:microsoft.com/office/officeart/2005/8/layout/default"/>
    <dgm:cxn modelId="{9C32F0BD-A02E-4538-A923-1B4F4846EC95}" type="presParOf" srcId="{F989A1FA-8511-4A25-AD94-0A063953A8D4}" destId="{759B2DE4-5C40-47BD-BEFB-16EC02E7A7BC}" srcOrd="7" destOrd="0" presId="urn:microsoft.com/office/officeart/2005/8/layout/default"/>
    <dgm:cxn modelId="{E99A8689-2347-41CC-A0F9-5BCFB6A91EBE}" type="presParOf" srcId="{F989A1FA-8511-4A25-AD94-0A063953A8D4}" destId="{EE13040C-D8E1-4CCE-AB75-81816D2694D7}" srcOrd="8" destOrd="0" presId="urn:microsoft.com/office/officeart/2005/8/layout/default"/>
    <dgm:cxn modelId="{D3085BEB-06CD-4F9F-BCCD-86BC245D30F3}" type="presParOf" srcId="{F989A1FA-8511-4A25-AD94-0A063953A8D4}" destId="{5D5B7291-2F03-420E-BF6A-D7D31F0C7D06}" srcOrd="9" destOrd="0" presId="urn:microsoft.com/office/officeart/2005/8/layout/default"/>
    <dgm:cxn modelId="{36A5799E-A19F-489F-BD0D-51DF588E7252}" type="presParOf" srcId="{F989A1FA-8511-4A25-AD94-0A063953A8D4}" destId="{7D9A03A7-D614-4729-B801-08B79471B06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BAFE0-04AB-4EC1-BB5A-31A133D582C4}">
      <dsp:nvSpPr>
        <dsp:cNvPr id="0" name=""/>
        <dsp:cNvSpPr/>
      </dsp:nvSpPr>
      <dsp:spPr>
        <a:xfrm>
          <a:off x="0" y="0"/>
          <a:ext cx="4842001" cy="7832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200" kern="1200"/>
            <a:t>1. Hjälp med uppgifter/kurser</a:t>
          </a:r>
          <a:endParaRPr lang="en-US" sz="2200" kern="1200"/>
        </a:p>
      </dsp:txBody>
      <dsp:txXfrm>
        <a:off x="22940" y="22940"/>
        <a:ext cx="3905185" cy="737360"/>
      </dsp:txXfrm>
    </dsp:sp>
    <dsp:sp modelId="{3AF83190-ECE7-4D2F-8BE9-F86012A3D811}">
      <dsp:nvSpPr>
        <dsp:cNvPr id="0" name=""/>
        <dsp:cNvSpPr/>
      </dsp:nvSpPr>
      <dsp:spPr>
        <a:xfrm>
          <a:off x="361578" y="892024"/>
          <a:ext cx="4842001" cy="7832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200" kern="1200"/>
            <a:t>2. Hälsa och </a:t>
          </a:r>
          <a:r>
            <a:rPr lang="sv-FI" sz="2200" kern="1200" err="1"/>
            <a:t>vä</a:t>
          </a:r>
          <a:r>
            <a:rPr lang="en-SE" sz="2200" kern="1200"/>
            <a:t>l</a:t>
          </a:r>
          <a:r>
            <a:rPr lang="sv-FI" sz="2200" kern="1200"/>
            <a:t>m</a:t>
          </a:r>
          <a:r>
            <a:rPr lang="en-SE" sz="2200" kern="1200"/>
            <a:t>å</a:t>
          </a:r>
          <a:r>
            <a:rPr lang="sv-FI" sz="2200" kern="1200"/>
            <a:t>e</a:t>
          </a:r>
          <a:r>
            <a:rPr lang="en-SE" sz="2200" kern="1200"/>
            <a:t>n</a:t>
          </a:r>
          <a:r>
            <a:rPr lang="sv-FI" sz="2200" kern="1200"/>
            <a:t>d</a:t>
          </a:r>
          <a:r>
            <a:rPr lang="en-SE" sz="2200" kern="1200"/>
            <a:t>e</a:t>
          </a:r>
          <a:endParaRPr lang="en-US" sz="2200" kern="1200"/>
        </a:p>
      </dsp:txBody>
      <dsp:txXfrm>
        <a:off x="384518" y="914964"/>
        <a:ext cx="3925437" cy="737360"/>
      </dsp:txXfrm>
    </dsp:sp>
    <dsp:sp modelId="{474B3DAB-4F0E-44E9-8A1A-37F6CBF48E4E}">
      <dsp:nvSpPr>
        <dsp:cNvPr id="0" name=""/>
        <dsp:cNvSpPr/>
      </dsp:nvSpPr>
      <dsp:spPr>
        <a:xfrm>
          <a:off x="723156" y="1784048"/>
          <a:ext cx="4842001" cy="7832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200" kern="1200"/>
            <a:t>3. </a:t>
          </a:r>
          <a:r>
            <a:rPr lang="en-SE" sz="2200" kern="1200"/>
            <a:t>Trygghet </a:t>
          </a:r>
          <a:r>
            <a:rPr lang="sv-FI" sz="2200" kern="1200"/>
            <a:t>o</a:t>
          </a:r>
          <a:r>
            <a:rPr lang="en-SE" sz="2200" kern="1200"/>
            <a:t>c</a:t>
          </a:r>
          <a:r>
            <a:rPr lang="sv-FI" sz="2200" kern="1200"/>
            <a:t>h</a:t>
          </a:r>
          <a:r>
            <a:rPr lang="en-SE" sz="2200" kern="1200"/>
            <a:t> </a:t>
          </a:r>
          <a:r>
            <a:rPr lang="sv-FI" sz="2200" kern="1200"/>
            <a:t>s</a:t>
          </a:r>
          <a:r>
            <a:rPr lang="en-SE" sz="2200" kern="1200"/>
            <a:t>ä</a:t>
          </a:r>
          <a:r>
            <a:rPr lang="sv-FI" sz="2200" kern="1200"/>
            <a:t>k</a:t>
          </a:r>
          <a:r>
            <a:rPr lang="en-SE" sz="2200" kern="1200"/>
            <a:t>e</a:t>
          </a:r>
          <a:r>
            <a:rPr lang="sv-FI" sz="2200" kern="1200"/>
            <a:t>r</a:t>
          </a:r>
          <a:r>
            <a:rPr lang="en-SE" sz="2200" kern="1200"/>
            <a:t>h</a:t>
          </a:r>
          <a:r>
            <a:rPr lang="sv-FI" sz="2200" kern="1200"/>
            <a:t>e</a:t>
          </a:r>
          <a:r>
            <a:rPr lang="en-SE" sz="2200" kern="1200"/>
            <a:t>t</a:t>
          </a:r>
          <a:endParaRPr lang="en-US" sz="2200" kern="1200"/>
        </a:p>
      </dsp:txBody>
      <dsp:txXfrm>
        <a:off x="746096" y="1806988"/>
        <a:ext cx="3925437" cy="737360"/>
      </dsp:txXfrm>
    </dsp:sp>
    <dsp:sp modelId="{1AABB2C9-DBB3-45F9-9989-A40DA9992858}">
      <dsp:nvSpPr>
        <dsp:cNvPr id="0" name=""/>
        <dsp:cNvSpPr/>
      </dsp:nvSpPr>
      <dsp:spPr>
        <a:xfrm>
          <a:off x="1084734" y="2676072"/>
          <a:ext cx="4842001" cy="7832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4. </a:t>
          </a:r>
          <a:r>
            <a:rPr lang="en-US" sz="2200" kern="1200" err="1"/>
            <a:t>Karriärstöd</a:t>
          </a:r>
          <a:endParaRPr lang="en-US" sz="2200" kern="1200"/>
        </a:p>
      </dsp:txBody>
      <dsp:txXfrm>
        <a:off x="1107674" y="2699012"/>
        <a:ext cx="3925437" cy="737360"/>
      </dsp:txXfrm>
    </dsp:sp>
    <dsp:sp modelId="{0E30FB5F-4762-4ADE-9257-3E7381FAEEA7}">
      <dsp:nvSpPr>
        <dsp:cNvPr id="0" name=""/>
        <dsp:cNvSpPr/>
      </dsp:nvSpPr>
      <dsp:spPr>
        <a:xfrm>
          <a:off x="1446312" y="3568097"/>
          <a:ext cx="4842001" cy="7832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5. </a:t>
          </a:r>
          <a:r>
            <a:rPr lang="en-US" sz="2200" kern="1200" err="1"/>
            <a:t>Bibliotekstjänster</a:t>
          </a:r>
          <a:endParaRPr lang="en-US" sz="2200" kern="1200"/>
        </a:p>
      </dsp:txBody>
      <dsp:txXfrm>
        <a:off x="1469252" y="3591037"/>
        <a:ext cx="3925437" cy="737360"/>
      </dsp:txXfrm>
    </dsp:sp>
    <dsp:sp modelId="{C7337C96-B94F-4CC4-AD94-1C6B7DA1D19C}">
      <dsp:nvSpPr>
        <dsp:cNvPr id="0" name=""/>
        <dsp:cNvSpPr/>
      </dsp:nvSpPr>
      <dsp:spPr>
        <a:xfrm>
          <a:off x="4332895" y="572200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4447444" y="572200"/>
        <a:ext cx="280008" cy="383102"/>
      </dsp:txXfrm>
    </dsp:sp>
    <dsp:sp modelId="{936BB27E-1972-4150-80D9-917B41137E5E}">
      <dsp:nvSpPr>
        <dsp:cNvPr id="0" name=""/>
        <dsp:cNvSpPr/>
      </dsp:nvSpPr>
      <dsp:spPr>
        <a:xfrm>
          <a:off x="4694473" y="146422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4809022" y="1464225"/>
        <a:ext cx="280008" cy="383102"/>
      </dsp:txXfrm>
    </dsp:sp>
    <dsp:sp modelId="{D0D82337-F556-4CC6-ACED-26395D38D566}">
      <dsp:nvSpPr>
        <dsp:cNvPr id="0" name=""/>
        <dsp:cNvSpPr/>
      </dsp:nvSpPr>
      <dsp:spPr>
        <a:xfrm>
          <a:off x="5056051" y="234319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170600" y="2343195"/>
        <a:ext cx="280008" cy="383102"/>
      </dsp:txXfrm>
    </dsp:sp>
    <dsp:sp modelId="{DC3DE11C-1AD2-4488-B773-56A3F052DB52}">
      <dsp:nvSpPr>
        <dsp:cNvPr id="0" name=""/>
        <dsp:cNvSpPr/>
      </dsp:nvSpPr>
      <dsp:spPr>
        <a:xfrm>
          <a:off x="5417629" y="3243922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5532178" y="3243922"/>
        <a:ext cx="280008" cy="383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29B84-F0A9-4B9C-93B6-04192E903468}">
      <dsp:nvSpPr>
        <dsp:cNvPr id="0" name=""/>
        <dsp:cNvSpPr/>
      </dsp:nvSpPr>
      <dsp:spPr>
        <a:xfrm>
          <a:off x="0" y="25712"/>
          <a:ext cx="6172199" cy="114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000" kern="1200">
              <a:hlinkClick xmlns:r="http://schemas.openxmlformats.org/officeDocument/2006/relationships" r:id="rId1"/>
            </a:rPr>
            <a:t>fornamn.efternamn@arcada.fi</a:t>
          </a:r>
          <a:endParaRPr lang="en-US" sz="3000" kern="1200"/>
        </a:p>
      </dsp:txBody>
      <dsp:txXfrm>
        <a:off x="55687" y="81399"/>
        <a:ext cx="6060825" cy="1029376"/>
      </dsp:txXfrm>
    </dsp:sp>
    <dsp:sp modelId="{213D4107-9A10-45A4-B9C8-E1BAAF296335}">
      <dsp:nvSpPr>
        <dsp:cNvPr id="0" name=""/>
        <dsp:cNvSpPr/>
      </dsp:nvSpPr>
      <dsp:spPr>
        <a:xfrm>
          <a:off x="0" y="1252862"/>
          <a:ext cx="6172199" cy="114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000" kern="1200">
              <a:hlinkClick xmlns:r="http://schemas.openxmlformats.org/officeDocument/2006/relationships" r:id="rId2"/>
            </a:rPr>
            <a:t>vagledning@arcada.fi</a:t>
          </a:r>
          <a:endParaRPr lang="en-US" sz="3000" kern="1200"/>
        </a:p>
      </dsp:txBody>
      <dsp:txXfrm>
        <a:off x="55687" y="1308549"/>
        <a:ext cx="6060825" cy="1029376"/>
      </dsp:txXfrm>
    </dsp:sp>
    <dsp:sp modelId="{568564E0-139F-45EC-9E1D-A6542B567C07}">
      <dsp:nvSpPr>
        <dsp:cNvPr id="0" name=""/>
        <dsp:cNvSpPr/>
      </dsp:nvSpPr>
      <dsp:spPr>
        <a:xfrm>
          <a:off x="0" y="2480012"/>
          <a:ext cx="6172199" cy="114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3000" kern="1200"/>
            <a:t>E</a:t>
          </a:r>
          <a:r>
            <a:rPr lang="en-SE" sz="3000" kern="1200"/>
            <a:t>r</a:t>
          </a:r>
          <a:r>
            <a:rPr lang="sv-FI" sz="3000" kern="1200"/>
            <a:t>i</a:t>
          </a:r>
          <a:r>
            <a:rPr lang="en-SE" sz="3000" kern="1200"/>
            <a:t>k</a:t>
          </a:r>
          <a:r>
            <a:rPr lang="sv-FI" sz="3000" kern="1200"/>
            <a:t>a</a:t>
          </a:r>
          <a:r>
            <a:rPr lang="en-SE" sz="3000" kern="1200"/>
            <a:t>s WhatsApp </a:t>
          </a:r>
          <a:br>
            <a:rPr lang="en-SE" sz="3000" kern="1200"/>
          </a:br>
          <a:r>
            <a:rPr lang="en-SE" sz="3000" kern="1200"/>
            <a:t>050 408 1338</a:t>
          </a:r>
          <a:endParaRPr lang="en-US" sz="3000" kern="1200"/>
        </a:p>
      </dsp:txBody>
      <dsp:txXfrm>
        <a:off x="55687" y="2535699"/>
        <a:ext cx="6060825" cy="1029376"/>
      </dsp:txXfrm>
    </dsp:sp>
    <dsp:sp modelId="{F1939846-3B1A-420D-88EB-67CF7483E3F3}">
      <dsp:nvSpPr>
        <dsp:cNvPr id="0" name=""/>
        <dsp:cNvSpPr/>
      </dsp:nvSpPr>
      <dsp:spPr>
        <a:xfrm>
          <a:off x="0" y="3707162"/>
          <a:ext cx="6172199" cy="114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000" kern="1200"/>
            <a:t>Mottagningsrum i biblioteket, C2 eller online</a:t>
          </a:r>
          <a:endParaRPr lang="en-US" sz="3000" kern="1200"/>
        </a:p>
      </dsp:txBody>
      <dsp:txXfrm>
        <a:off x="55687" y="3762849"/>
        <a:ext cx="6060825" cy="10293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90205E-6311-4CB9-99FD-75249BD808B4}">
      <dsp:nvSpPr>
        <dsp:cNvPr id="0" name=""/>
        <dsp:cNvSpPr/>
      </dsp:nvSpPr>
      <dsp:spPr>
        <a:xfrm>
          <a:off x="0" y="418682"/>
          <a:ext cx="5181600" cy="208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520700" rIns="40215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FI" sz="2500" kern="1200"/>
            <a:t>T</a:t>
          </a:r>
          <a:r>
            <a:rPr lang="en-SE" sz="2500" kern="1200"/>
            <a:t>rakasserier, olyck</a:t>
          </a:r>
          <a:r>
            <a:rPr lang="sv-FI" sz="2500" kern="1200"/>
            <a:t>o</a:t>
          </a:r>
          <a:r>
            <a:rPr lang="en-SE" sz="2500" kern="1200"/>
            <a:t>r, </a:t>
          </a:r>
          <a:r>
            <a:rPr lang="sv-FI" sz="2500" kern="1200"/>
            <a:t>b</a:t>
          </a:r>
          <a:r>
            <a:rPr lang="en-SE" sz="2500" kern="1200"/>
            <a:t>e</a:t>
          </a:r>
          <a:r>
            <a:rPr lang="sv-FI" sz="2500" kern="1200"/>
            <a:t>t</a:t>
          </a:r>
          <a:r>
            <a:rPr lang="en-SE" sz="2500" kern="1200"/>
            <a:t>e</a:t>
          </a:r>
          <a:r>
            <a:rPr lang="sv-FI" sz="2500" kern="1200"/>
            <a:t>e</a:t>
          </a:r>
          <a:r>
            <a:rPr lang="en-SE" sz="2500" kern="1200"/>
            <a:t>n</a:t>
          </a:r>
          <a:r>
            <a:rPr lang="sv-FI" sz="2500" kern="1200"/>
            <a:t>d</a:t>
          </a:r>
          <a:r>
            <a:rPr lang="en-SE" sz="2500" kern="1200"/>
            <a:t>e, jämställdhet, tillgänglighet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FI" sz="2500" kern="1200"/>
            <a:t>Länk hittar ni på </a:t>
          </a:r>
          <a:r>
            <a:rPr lang="sv-FI" sz="2500" kern="1200">
              <a:hlinkClick xmlns:r="http://schemas.openxmlformats.org/officeDocument/2006/relationships" r:id="rId1"/>
            </a:rPr>
            <a:t>Start</a:t>
          </a:r>
          <a:r>
            <a:rPr lang="sv-FI" sz="2500" kern="1200"/>
            <a:t>.</a:t>
          </a:r>
          <a:endParaRPr lang="en-US" sz="2500" kern="1200"/>
        </a:p>
      </dsp:txBody>
      <dsp:txXfrm>
        <a:off x="0" y="418682"/>
        <a:ext cx="5181600" cy="2086875"/>
      </dsp:txXfrm>
    </dsp:sp>
    <dsp:sp modelId="{BDB5D605-5F8D-414B-AB09-11321FFC029A}">
      <dsp:nvSpPr>
        <dsp:cNvPr id="0" name=""/>
        <dsp:cNvSpPr/>
      </dsp:nvSpPr>
      <dsp:spPr>
        <a:xfrm>
          <a:off x="259080" y="49682"/>
          <a:ext cx="3627120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500" kern="1200"/>
            <a:t>S</a:t>
          </a:r>
          <a:r>
            <a:rPr lang="en-SE" sz="2500" kern="1200"/>
            <a:t>äk</a:t>
          </a:r>
          <a:r>
            <a:rPr lang="sv-FI" sz="2500" kern="1200"/>
            <a:t>e</a:t>
          </a:r>
          <a:r>
            <a:rPr lang="en-SE" sz="2500" kern="1200"/>
            <a:t>r</a:t>
          </a:r>
          <a:r>
            <a:rPr lang="sv-FI" sz="2500" kern="1200"/>
            <a:t>h</a:t>
          </a:r>
          <a:r>
            <a:rPr lang="en-SE" sz="2500" kern="1200"/>
            <a:t>e</a:t>
          </a:r>
          <a:r>
            <a:rPr lang="sv-FI" sz="2500" kern="1200"/>
            <a:t>t</a:t>
          </a:r>
          <a:r>
            <a:rPr lang="en-SE" sz="2500" kern="1200"/>
            <a:t>s</a:t>
          </a:r>
          <a:r>
            <a:rPr lang="sv-FI" sz="2500" kern="1200"/>
            <a:t>a</a:t>
          </a:r>
          <a:r>
            <a:rPr lang="en-SE" sz="2500" kern="1200"/>
            <a:t>n</a:t>
          </a:r>
          <a:r>
            <a:rPr lang="sv-FI" sz="2500" kern="1200"/>
            <a:t>m</a:t>
          </a:r>
          <a:r>
            <a:rPr lang="en-SE" sz="2500" kern="1200"/>
            <a:t>ä</a:t>
          </a:r>
          <a:r>
            <a:rPr lang="sv-FI" sz="2500" kern="1200"/>
            <a:t>l</a:t>
          </a:r>
          <a:r>
            <a:rPr lang="en-SE" sz="2500" kern="1200"/>
            <a:t>a</a:t>
          </a:r>
          <a:r>
            <a:rPr lang="sv-FI" sz="2500" kern="1200"/>
            <a:t>n (</a:t>
          </a:r>
          <a:r>
            <a:rPr lang="sv-FI" sz="2500" kern="1200" err="1"/>
            <a:t>Falcony</a:t>
          </a:r>
          <a:r>
            <a:rPr lang="sv-FI" sz="2500" kern="1200"/>
            <a:t>):</a:t>
          </a:r>
          <a:endParaRPr lang="en-US" sz="2500" kern="1200"/>
        </a:p>
      </dsp:txBody>
      <dsp:txXfrm>
        <a:off x="295106" y="85708"/>
        <a:ext cx="3555068" cy="665948"/>
      </dsp:txXfrm>
    </dsp:sp>
    <dsp:sp modelId="{9E0F8085-49EF-4B31-8852-2C0921BF28D2}">
      <dsp:nvSpPr>
        <dsp:cNvPr id="0" name=""/>
        <dsp:cNvSpPr/>
      </dsp:nvSpPr>
      <dsp:spPr>
        <a:xfrm>
          <a:off x="0" y="3009558"/>
          <a:ext cx="5181600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520700" rIns="40215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FI" sz="2500" kern="1200"/>
            <a:t>maria.hoglund@arcada.fi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500" kern="1200"/>
        </a:p>
      </dsp:txBody>
      <dsp:txXfrm>
        <a:off x="0" y="3009558"/>
        <a:ext cx="5181600" cy="1417500"/>
      </dsp:txXfrm>
    </dsp:sp>
    <dsp:sp modelId="{7EA1D5CA-9BA2-47E9-B018-429FF7719338}">
      <dsp:nvSpPr>
        <dsp:cNvPr id="0" name=""/>
        <dsp:cNvSpPr/>
      </dsp:nvSpPr>
      <dsp:spPr>
        <a:xfrm>
          <a:off x="259080" y="2640558"/>
          <a:ext cx="3627120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500" kern="1200"/>
            <a:t>S</a:t>
          </a:r>
          <a:r>
            <a:rPr lang="en-SE" sz="2500" kern="1200"/>
            <a:t>tudentombud</a:t>
          </a:r>
          <a:r>
            <a:rPr lang="sv-FI" sz="2500" kern="1200"/>
            <a:t>:</a:t>
          </a:r>
          <a:endParaRPr lang="en-US" sz="2500" kern="1200"/>
        </a:p>
      </dsp:txBody>
      <dsp:txXfrm>
        <a:off x="295106" y="2676584"/>
        <a:ext cx="3555068" cy="6659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1D77B-0D16-4EB0-B8B4-70A12768DE9E}">
      <dsp:nvSpPr>
        <dsp:cNvPr id="0" name=""/>
        <dsp:cNvSpPr/>
      </dsp:nvSpPr>
      <dsp:spPr>
        <a:xfrm>
          <a:off x="0" y="55088"/>
          <a:ext cx="6288313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300" kern="1200"/>
            <a:t>S</a:t>
          </a:r>
          <a:r>
            <a:rPr lang="sv-FI" sz="3300" kern="1200"/>
            <a:t>v</a:t>
          </a:r>
          <a:r>
            <a:rPr lang="en-SE" sz="3300" kern="1200"/>
            <a:t>e</a:t>
          </a:r>
          <a:r>
            <a:rPr lang="sv-FI" sz="3300" kern="1200"/>
            <a:t>p</a:t>
          </a:r>
          <a:r>
            <a:rPr lang="en-SE" sz="3300" kern="1200"/>
            <a:t>s</a:t>
          </a:r>
          <a:endParaRPr lang="en-US" sz="3300" kern="1200"/>
        </a:p>
      </dsp:txBody>
      <dsp:txXfrm>
        <a:off x="37696" y="92784"/>
        <a:ext cx="6212921" cy="696808"/>
      </dsp:txXfrm>
    </dsp:sp>
    <dsp:sp modelId="{4FCC6EFB-82CB-4661-8149-988A92A86FE8}">
      <dsp:nvSpPr>
        <dsp:cNvPr id="0" name=""/>
        <dsp:cNvSpPr/>
      </dsp:nvSpPr>
      <dsp:spPr>
        <a:xfrm>
          <a:off x="0" y="922329"/>
          <a:ext cx="6288313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300" kern="1200"/>
            <a:t>Studentpräst och diako</a:t>
          </a:r>
          <a:r>
            <a:rPr lang="sv-FI" sz="3300" kern="1200"/>
            <a:t>ni</a:t>
          </a:r>
          <a:endParaRPr lang="en-US" sz="3300" kern="1200"/>
        </a:p>
      </dsp:txBody>
      <dsp:txXfrm>
        <a:off x="37696" y="960025"/>
        <a:ext cx="6212921" cy="696808"/>
      </dsp:txXfrm>
    </dsp:sp>
    <dsp:sp modelId="{5A2CC5E9-93B6-495F-8658-1D6804260E2B}">
      <dsp:nvSpPr>
        <dsp:cNvPr id="0" name=""/>
        <dsp:cNvSpPr/>
      </dsp:nvSpPr>
      <dsp:spPr>
        <a:xfrm>
          <a:off x="0" y="1789569"/>
          <a:ext cx="6288313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err="1"/>
            <a:t>Helsingfors</a:t>
          </a:r>
          <a:r>
            <a:rPr lang="en-US" sz="3300" kern="1200"/>
            <a:t> Mission/ </a:t>
          </a:r>
          <a:r>
            <a:rPr lang="en-US" sz="3300" kern="1200" err="1"/>
            <a:t>Krisjouren</a:t>
          </a:r>
          <a:endParaRPr lang="en-US" sz="3300" kern="1200"/>
        </a:p>
      </dsp:txBody>
      <dsp:txXfrm>
        <a:off x="37696" y="1827265"/>
        <a:ext cx="6212921" cy="696808"/>
      </dsp:txXfrm>
    </dsp:sp>
    <dsp:sp modelId="{C2983511-96BF-4659-A3B3-9CF1AE8996A9}">
      <dsp:nvSpPr>
        <dsp:cNvPr id="0" name=""/>
        <dsp:cNvSpPr/>
      </dsp:nvSpPr>
      <dsp:spPr>
        <a:xfrm>
          <a:off x="0" y="2656809"/>
          <a:ext cx="6288313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err="1"/>
            <a:t>Sekaisin</a:t>
          </a:r>
          <a:r>
            <a:rPr lang="en-US" sz="3300" kern="1200"/>
            <a:t>- </a:t>
          </a:r>
          <a:r>
            <a:rPr lang="en-US" sz="3300" kern="1200" err="1"/>
            <a:t>chatten</a:t>
          </a:r>
          <a:endParaRPr lang="en-US" sz="3300" kern="1200"/>
        </a:p>
      </dsp:txBody>
      <dsp:txXfrm>
        <a:off x="37696" y="2694505"/>
        <a:ext cx="6212921" cy="696808"/>
      </dsp:txXfrm>
    </dsp:sp>
    <dsp:sp modelId="{B83E0A46-997A-4B91-8533-CF5B4F9368A4}">
      <dsp:nvSpPr>
        <dsp:cNvPr id="0" name=""/>
        <dsp:cNvSpPr/>
      </dsp:nvSpPr>
      <dsp:spPr>
        <a:xfrm>
          <a:off x="0" y="3524049"/>
          <a:ext cx="6288313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Walk-in </a:t>
          </a:r>
          <a:r>
            <a:rPr lang="en-US" sz="3300" kern="1200" err="1"/>
            <a:t>terapi</a:t>
          </a:r>
          <a:r>
            <a:rPr lang="en-US" sz="3300" kern="1200"/>
            <a:t> i C1</a:t>
          </a:r>
        </a:p>
      </dsp:txBody>
      <dsp:txXfrm>
        <a:off x="37696" y="3561745"/>
        <a:ext cx="6212921" cy="6968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6190C-DFDA-4B9A-B7CC-7F63FD72DD74}">
      <dsp:nvSpPr>
        <dsp:cNvPr id="0" name=""/>
        <dsp:cNvSpPr/>
      </dsp:nvSpPr>
      <dsp:spPr>
        <a:xfrm>
          <a:off x="0" y="721943"/>
          <a:ext cx="6288313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8043" tIns="583184" rIns="488043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FI" sz="2800" kern="1200"/>
            <a:t>Torsdag 8.10.2026 kl. 11-13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FI" sz="2800" kern="1200"/>
            <a:t>På stora Torget </a:t>
          </a:r>
          <a:endParaRPr lang="en-US" sz="2800" kern="1200"/>
        </a:p>
      </dsp:txBody>
      <dsp:txXfrm>
        <a:off x="0" y="721943"/>
        <a:ext cx="6288313" cy="1587600"/>
      </dsp:txXfrm>
    </dsp:sp>
    <dsp:sp modelId="{3038D2C6-3745-4E40-A25F-A1AF8BCEC048}">
      <dsp:nvSpPr>
        <dsp:cNvPr id="0" name=""/>
        <dsp:cNvSpPr/>
      </dsp:nvSpPr>
      <dsp:spPr>
        <a:xfrm>
          <a:off x="314415" y="308663"/>
          <a:ext cx="4401819" cy="8265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378" tIns="0" rIns="166378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800" kern="1200"/>
            <a:t>Välmåendemässa:</a:t>
          </a:r>
          <a:endParaRPr lang="en-US" sz="2800" kern="1200"/>
        </a:p>
      </dsp:txBody>
      <dsp:txXfrm>
        <a:off x="354764" y="349012"/>
        <a:ext cx="4321121" cy="745862"/>
      </dsp:txXfrm>
    </dsp:sp>
    <dsp:sp modelId="{1FE4476B-B99D-46F4-B368-7C2340BC4F07}">
      <dsp:nvSpPr>
        <dsp:cNvPr id="0" name=""/>
        <dsp:cNvSpPr/>
      </dsp:nvSpPr>
      <dsp:spPr>
        <a:xfrm>
          <a:off x="0" y="2874024"/>
          <a:ext cx="6288313" cy="1168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8043" tIns="583184" rIns="488043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Start: 2.11.2026 (6 gånger)</a:t>
          </a:r>
        </a:p>
      </dsp:txBody>
      <dsp:txXfrm>
        <a:off x="0" y="2874024"/>
        <a:ext cx="6288313" cy="1168650"/>
      </dsp:txXfrm>
    </dsp:sp>
    <dsp:sp modelId="{D10942C6-33D9-46AA-946F-7B0C150DDEF9}">
      <dsp:nvSpPr>
        <dsp:cNvPr id="0" name=""/>
        <dsp:cNvSpPr/>
      </dsp:nvSpPr>
      <dsp:spPr>
        <a:xfrm>
          <a:off x="314415" y="2460744"/>
          <a:ext cx="4401819" cy="8265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378" tIns="0" rIns="166378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err="1"/>
            <a:t>Stärk</a:t>
          </a:r>
          <a:r>
            <a:rPr lang="en-US" sz="2800" kern="1200"/>
            <a:t> din </a:t>
          </a:r>
          <a:r>
            <a:rPr lang="en-US" sz="2800" kern="1200" err="1"/>
            <a:t>självmedkänsla</a:t>
          </a:r>
          <a:r>
            <a:rPr lang="en-US" sz="2800" kern="1200"/>
            <a:t> i Jag </a:t>
          </a:r>
          <a:r>
            <a:rPr lang="en-US" sz="2800" kern="1200" err="1"/>
            <a:t>räcker</a:t>
          </a:r>
          <a:r>
            <a:rPr lang="en-US" sz="2800" kern="1200"/>
            <a:t> till - grupp</a:t>
          </a:r>
        </a:p>
      </dsp:txBody>
      <dsp:txXfrm>
        <a:off x="354764" y="2501093"/>
        <a:ext cx="4321121" cy="7458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C340D-205C-4593-9FAB-6B9030321AFF}">
      <dsp:nvSpPr>
        <dsp:cNvPr id="0" name=""/>
        <dsp:cNvSpPr/>
      </dsp:nvSpPr>
      <dsp:spPr>
        <a:xfrm>
          <a:off x="861572" y="1779"/>
          <a:ext cx="2173889" cy="13043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400" kern="1200">
              <a:hlinkClick xmlns:r="http://schemas.openxmlformats.org/officeDocument/2006/relationships" r:id="rId1"/>
            </a:rPr>
            <a:t>S</a:t>
          </a:r>
          <a:r>
            <a:rPr lang="en-SE" sz="2400" kern="1200">
              <a:hlinkClick xmlns:r="http://schemas.openxmlformats.org/officeDocument/2006/relationships" r:id="rId1"/>
            </a:rPr>
            <a:t>TART</a:t>
          </a:r>
          <a:endParaRPr lang="en-US" sz="2400" kern="1200"/>
        </a:p>
      </dsp:txBody>
      <dsp:txXfrm>
        <a:off x="861572" y="1779"/>
        <a:ext cx="2173889" cy="1304333"/>
      </dsp:txXfrm>
    </dsp:sp>
    <dsp:sp modelId="{9C01102E-4D23-4418-B021-607D206C4453}">
      <dsp:nvSpPr>
        <dsp:cNvPr id="0" name=""/>
        <dsp:cNvSpPr/>
      </dsp:nvSpPr>
      <dsp:spPr>
        <a:xfrm>
          <a:off x="3252851" y="1779"/>
          <a:ext cx="2173889" cy="13043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400" kern="1200">
              <a:hlinkClick xmlns:r="http://schemas.openxmlformats.org/officeDocument/2006/relationships" r:id="rId2"/>
            </a:rPr>
            <a:t>T</a:t>
          </a:r>
          <a:r>
            <a:rPr lang="sv-FI" sz="2400" kern="1200" err="1">
              <a:hlinkClick xmlns:r="http://schemas.openxmlformats.org/officeDocument/2006/relationships" r:id="rId2"/>
            </a:rPr>
            <a:t>uudo</a:t>
          </a:r>
          <a:r>
            <a:rPr lang="en-SE" sz="2400" kern="1200">
              <a:hlinkClick xmlns:r="http://schemas.openxmlformats.org/officeDocument/2006/relationships" r:id="rId2"/>
            </a:rPr>
            <a:t> </a:t>
          </a:r>
          <a:r>
            <a:rPr lang="en-SE" sz="2400" kern="1200"/>
            <a:t> </a:t>
          </a:r>
          <a:endParaRPr lang="en-US" sz="2400" kern="1200"/>
        </a:p>
      </dsp:txBody>
      <dsp:txXfrm>
        <a:off x="3252851" y="1779"/>
        <a:ext cx="2173889" cy="1304333"/>
      </dsp:txXfrm>
    </dsp:sp>
    <dsp:sp modelId="{75C14A4E-FCCE-4112-B8EC-D373A154D54B}">
      <dsp:nvSpPr>
        <dsp:cNvPr id="0" name=""/>
        <dsp:cNvSpPr/>
      </dsp:nvSpPr>
      <dsp:spPr>
        <a:xfrm>
          <a:off x="861572" y="1523502"/>
          <a:ext cx="2173889" cy="13043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400" kern="1200">
              <a:hlinkClick xmlns:r="http://schemas.openxmlformats.org/officeDocument/2006/relationships" r:id="rId3"/>
            </a:rPr>
            <a:t>Karriärcentret</a:t>
          </a:r>
          <a:endParaRPr lang="en-US" sz="2400" kern="1200">
            <a:hlinkClick xmlns:r="http://schemas.openxmlformats.org/officeDocument/2006/relationships" r:id="rId3"/>
          </a:endParaRPr>
        </a:p>
      </dsp:txBody>
      <dsp:txXfrm>
        <a:off x="861572" y="1523502"/>
        <a:ext cx="2173889" cy="1304333"/>
      </dsp:txXfrm>
    </dsp:sp>
    <dsp:sp modelId="{5D61C5B9-3775-402C-8756-173E92238BF7}">
      <dsp:nvSpPr>
        <dsp:cNvPr id="0" name=""/>
        <dsp:cNvSpPr/>
      </dsp:nvSpPr>
      <dsp:spPr>
        <a:xfrm>
          <a:off x="3252851" y="1523502"/>
          <a:ext cx="2173889" cy="13043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400" kern="1200">
              <a:hlinkClick xmlns:r="http://schemas.openxmlformats.org/officeDocument/2006/relationships" r:id="rId4"/>
            </a:rPr>
            <a:t>A</a:t>
          </a:r>
          <a:r>
            <a:rPr lang="en-SE" sz="2400" kern="1200">
              <a:hlinkClick xmlns:r="http://schemas.openxmlformats.org/officeDocument/2006/relationships" r:id="rId4"/>
            </a:rPr>
            <a:t>rcada J</a:t>
          </a:r>
          <a:r>
            <a:rPr lang="sv-FI" sz="2400" kern="1200">
              <a:hlinkClick xmlns:r="http://schemas.openxmlformats.org/officeDocument/2006/relationships" r:id="rId4"/>
            </a:rPr>
            <a:t>o</a:t>
          </a:r>
          <a:r>
            <a:rPr lang="en-SE" sz="2400" kern="1200">
              <a:hlinkClick xmlns:r="http://schemas.openxmlformats.org/officeDocument/2006/relationships" r:id="rId4"/>
            </a:rPr>
            <a:t>b </a:t>
          </a:r>
          <a:r>
            <a:rPr lang="sv-FI" sz="2400" kern="1200">
              <a:hlinkClick xmlns:r="http://schemas.openxmlformats.org/officeDocument/2006/relationships" r:id="rId4"/>
            </a:rPr>
            <a:t>Po</a:t>
          </a:r>
          <a:r>
            <a:rPr lang="en-SE" sz="2400" kern="1200">
              <a:hlinkClick xmlns:r="http://schemas.openxmlformats.org/officeDocument/2006/relationships" r:id="rId4"/>
            </a:rPr>
            <a:t>r</a:t>
          </a:r>
          <a:r>
            <a:rPr lang="sv-FI" sz="2400" kern="1200">
              <a:hlinkClick xmlns:r="http://schemas.openxmlformats.org/officeDocument/2006/relationships" r:id="rId4"/>
            </a:rPr>
            <a:t>t</a:t>
          </a:r>
          <a:r>
            <a:rPr lang="en-SE" sz="2400" kern="1200">
              <a:hlinkClick xmlns:r="http://schemas.openxmlformats.org/officeDocument/2006/relationships" r:id="rId4"/>
            </a:rPr>
            <a:t>a</a:t>
          </a:r>
          <a:r>
            <a:rPr lang="sv-FI" sz="2400" kern="1200">
              <a:hlinkClick xmlns:r="http://schemas.openxmlformats.org/officeDocument/2006/relationships" r:id="rId4"/>
            </a:rPr>
            <a:t>l</a:t>
          </a:r>
          <a:endParaRPr lang="en-US" sz="2400" kern="1200"/>
        </a:p>
      </dsp:txBody>
      <dsp:txXfrm>
        <a:off x="3252851" y="1523502"/>
        <a:ext cx="2173889" cy="1304333"/>
      </dsp:txXfrm>
    </dsp:sp>
    <dsp:sp modelId="{EE13040C-D8E1-4CCE-AB75-81816D2694D7}">
      <dsp:nvSpPr>
        <dsp:cNvPr id="0" name=""/>
        <dsp:cNvSpPr/>
      </dsp:nvSpPr>
      <dsp:spPr>
        <a:xfrm>
          <a:off x="861572" y="3045224"/>
          <a:ext cx="2173889" cy="13043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400" kern="1200">
              <a:hlinkClick xmlns:r="http://schemas.openxmlformats.org/officeDocument/2006/relationships" r:id="rId5"/>
            </a:rPr>
            <a:t>S</a:t>
          </a:r>
          <a:r>
            <a:rPr lang="en-SE" sz="2400" kern="1200">
              <a:hlinkClick xmlns:r="http://schemas.openxmlformats.org/officeDocument/2006/relationships" r:id="rId5"/>
            </a:rPr>
            <a:t>t</a:t>
          </a:r>
          <a:r>
            <a:rPr lang="sv-FI" sz="2400" kern="1200">
              <a:hlinkClick xmlns:r="http://schemas.openxmlformats.org/officeDocument/2006/relationships" r:id="rId5"/>
            </a:rPr>
            <a:t>u</a:t>
          </a:r>
          <a:r>
            <a:rPr lang="en-SE" sz="2400" kern="1200">
              <a:hlinkClick xmlns:r="http://schemas.openxmlformats.org/officeDocument/2006/relationships" r:id="rId5"/>
            </a:rPr>
            <a:t>d</a:t>
          </a:r>
          <a:r>
            <a:rPr lang="sv-FI" sz="2400" kern="1200">
              <a:hlinkClick xmlns:r="http://schemas.openxmlformats.org/officeDocument/2006/relationships" r:id="rId5"/>
            </a:rPr>
            <a:t>e</a:t>
          </a:r>
          <a:r>
            <a:rPr lang="en-SE" sz="2400" kern="1200">
              <a:hlinkClick xmlns:r="http://schemas.openxmlformats.org/officeDocument/2006/relationships" r:id="rId5"/>
            </a:rPr>
            <a:t>n</a:t>
          </a:r>
          <a:r>
            <a:rPr lang="sv-FI" sz="2400" kern="1200">
              <a:hlinkClick xmlns:r="http://schemas.openxmlformats.org/officeDocument/2006/relationships" r:id="rId5"/>
            </a:rPr>
            <a:t>t</a:t>
          </a:r>
          <a:r>
            <a:rPr lang="en-SE" sz="2400" kern="1200">
              <a:hlinkClick xmlns:r="http://schemas.openxmlformats.org/officeDocument/2006/relationships" r:id="rId5"/>
            </a:rPr>
            <a:t>h</a:t>
          </a:r>
          <a:r>
            <a:rPr lang="sv-FI" sz="2400" kern="1200">
              <a:hlinkClick xmlns:r="http://schemas.openxmlformats.org/officeDocument/2006/relationships" r:id="rId5"/>
            </a:rPr>
            <a:t>ä</a:t>
          </a:r>
          <a:r>
            <a:rPr lang="en-SE" sz="2400" kern="1200">
              <a:hlinkClick xmlns:r="http://schemas.openxmlformats.org/officeDocument/2006/relationships" r:id="rId5"/>
            </a:rPr>
            <a:t>l</a:t>
          </a:r>
          <a:r>
            <a:rPr lang="sv-FI" sz="2400" kern="1200">
              <a:hlinkClick xmlns:r="http://schemas.openxmlformats.org/officeDocument/2006/relationships" r:id="rId5"/>
            </a:rPr>
            <a:t>s</a:t>
          </a:r>
          <a:r>
            <a:rPr lang="en-SE" sz="2400" kern="1200">
              <a:hlinkClick xmlns:r="http://schemas.openxmlformats.org/officeDocument/2006/relationships" r:id="rId5"/>
            </a:rPr>
            <a:t>a</a:t>
          </a:r>
          <a:r>
            <a:rPr lang="sv-FI" sz="2400" kern="1200">
              <a:hlinkClick xmlns:r="http://schemas.openxmlformats.org/officeDocument/2006/relationships" r:id="rId5"/>
            </a:rPr>
            <a:t>n</a:t>
          </a:r>
          <a:br>
            <a:rPr lang="en-SE" sz="2400" kern="1200"/>
          </a:br>
          <a:r>
            <a:rPr lang="en-SE" sz="2400" kern="1200"/>
            <a:t>SHVS (</a:t>
          </a:r>
          <a:r>
            <a:rPr lang="sv-FI" sz="2400" kern="1200"/>
            <a:t>y</a:t>
          </a:r>
          <a:r>
            <a:rPr lang="en-SE" sz="2400" kern="1200"/>
            <a:t>t</a:t>
          </a:r>
          <a:r>
            <a:rPr lang="sv-FI" sz="2400" kern="1200"/>
            <a:t>h</a:t>
          </a:r>
          <a:r>
            <a:rPr lang="en-SE" sz="2400" kern="1200"/>
            <a:t>s)</a:t>
          </a:r>
          <a:endParaRPr lang="en-US" sz="2400" kern="1200"/>
        </a:p>
      </dsp:txBody>
      <dsp:txXfrm>
        <a:off x="861572" y="3045224"/>
        <a:ext cx="2173889" cy="1304333"/>
      </dsp:txXfrm>
    </dsp:sp>
    <dsp:sp modelId="{7D9A03A7-D614-4729-B801-08B79471B063}">
      <dsp:nvSpPr>
        <dsp:cNvPr id="0" name=""/>
        <dsp:cNvSpPr/>
      </dsp:nvSpPr>
      <dsp:spPr>
        <a:xfrm>
          <a:off x="3252851" y="3045224"/>
          <a:ext cx="2173889" cy="13043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hlinkClick xmlns:r="http://schemas.openxmlformats.org/officeDocument/2006/relationships" r:id="rId6"/>
            </a:rPr>
            <a:t>Biblioteket</a:t>
          </a:r>
        </a:p>
      </dsp:txBody>
      <dsp:txXfrm>
        <a:off x="3252851" y="3045224"/>
        <a:ext cx="2173889" cy="1304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#3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94B666-1D80-1745-B7E6-8F7D3ABC45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B2B475-68F9-E844-A205-EBA57CAC2C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4BDCE6-14C0-5C45-94CE-823461F6803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7BEEDA-9261-054D-8298-AB9E72FAAB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31D35F-E3E2-194F-A399-B2227AC97C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3DE5A-B3F7-5F43-B1F4-C128A229D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94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4T07:21:23.08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4T07:21:06.54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4T07:21:08.36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4T07:21:09.57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4T07:21:14.88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4T07:21:16.13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4T07:20:41.66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5692 254 24575,'-40'1'0,"14"0"0,-1-1 0,0-1 0,0-1 0,0-2 0,-42-10 0,-50-29 0,63 21 0,-1 2 0,-96-19 0,56 24 0,-171-5 0,-1810 21 0,1635-36 0,187 8 0,-353 13 0,468 14 0,-11 13 0,0-1 0,121-12 0,18-1 0,-1 1 0,0 0 0,1 1 0,-1 1 0,1 0 0,-1 1 0,1 0 0,-19 8 0,13-3 0,2 2 0,0 0 0,-32 26 0,-42 46 0,32-27 0,-150 149 0,174-164 0,2 1 0,2 1 0,-42 76 0,62-95 0,1 1 0,1 0 0,1 1 0,1 0 0,2 0 0,-4 31 0,4 12 0,5 90 0,2-72 0,1-41 0,2 0 0,1 0 0,18 59 0,3-18 0,-18-59 0,0 0 0,9 54 0,-15-67 0,0 0 0,1 0 0,1 0 0,0-1 0,1 0 0,11 19 0,-7-13 0,15 38 0,5 41 0,-11-32 0,49 111 0,-63-169 0,1-1 0,-1 0 0,1 0 0,0 0 0,1-1 0,0 0 0,0 0 0,0 0 0,1-1 0,13 7 0,14 11 0,-4-3 0,0 0 0,1-2 0,1-2 0,1-1 0,0-1 0,1-2 0,0-2 0,1-1 0,46 5 0,34-2 0,184-5 0,-257-7 0,637 15 0,-399-7 0,56 4 0,104 34 0,-373-36 0,0-4 0,0-3 0,135-10 0,132-18 0,-176 17 0,-41-1 0,0 6 0,150 15 0,-55 23 0,-93-13 0,-46-14 0,0-3 0,93-6 0,-68-1 0,143-11 0,-197 6 0,-1-1 0,0-2 0,58-22 0,113-69 0,-8-17 0,-189 107 0,312-182 0,-292 170 0,0-2 0,-2-1 0,-1-2 0,-1-1 0,-1-2 0,-2-1 0,-1-2 0,-2-1 0,-1-1 0,-2-1 0,40-79 0,-52 88 0,1 1 0,34-50 0,-41 67 0,-1 0 0,-1 0 0,0 0 0,0-1 0,-1 1 0,0-1 0,-1 0 0,0 0 0,-1-1 0,1-13 0,0-16 0,-5-64 0,0 53 0,3-10 0,0 29 0,-2 0 0,-7-54 0,4 72 0,-1 1 0,0 0 0,-1 1 0,0-1 0,-15-21 0,-11-24 0,12 5 0,-17-68 0,16 47 0,12 37 0,8 32 0,0-1 0,-1 0 0,1 1 0,-1-1 0,-1 1 0,1 0 0,-1-1 0,0 1 0,-1 0 0,1 1 0,-1-1 0,-5-6 0,-9-2 0,1 1 0,-1 1 0,-1 1 0,-28-13 0,37 19 0,-11-5 0,-1 2 0,0 0 0,0 1 0,-1 2 0,-38-6 0,7 1 0,32 6 0,-40-4 0,-202 6 0,132 3 0,117-2-20,1 0 0,-1-2 0,0 0 0,1 0 0,0-1-1,-17-8 1,-3 0-1204,12 5-5602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39BF1-B8DB-C040-80B3-004DEFAF073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26420-EECA-8C49-8D22-E3DC39119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65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26420-EECA-8C49-8D22-E3DC391192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09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249F9-1CAA-F3ED-045E-068C1A3FB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2FF205-E569-53D9-BCF6-0D70C9C814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C9BC5F-87D5-0181-9291-5E9216233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sz="1200">
                <a:ea typeface="+mn-lt"/>
                <a:cs typeface="+mn-lt"/>
              </a:rPr>
              <a:t>Vi erbjuder individuella vägledningssamtal på campus och online. </a:t>
            </a:r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39DFB-87FA-5A20-A1FE-51764BD36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26420-EECA-8C49-8D22-E3DC391192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7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26420-EECA-8C49-8D22-E3DC391192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09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t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rcada_kampanjbilder2020_EDITED_24.6.2020_srgb_16bit_06.jpg">
            <a:extLst>
              <a:ext uri="{FF2B5EF4-FFF2-40B4-BE49-F238E27FC236}">
                <a16:creationId xmlns:a16="http://schemas.microsoft.com/office/drawing/2014/main" id="{57197DCD-BAAE-FD43-BD65-AF61E226E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49729" y="3542986"/>
            <a:ext cx="3690155" cy="2859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Arcada_kampanjbilder2020_EDITED_24.6.2020_srgb_16bit_12.jpg">
            <a:extLst>
              <a:ext uri="{FF2B5EF4-FFF2-40B4-BE49-F238E27FC236}">
                <a16:creationId xmlns:a16="http://schemas.microsoft.com/office/drawing/2014/main" id="{ED8DF153-E707-9742-BFFE-137ADD3FD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2900" y="417555"/>
            <a:ext cx="3690154" cy="2859642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">
            <a:extLst>
              <a:ext uri="{FF2B5EF4-FFF2-40B4-BE49-F238E27FC236}">
                <a16:creationId xmlns:a16="http://schemas.microsoft.com/office/drawing/2014/main" id="{BF17871E-6FB2-5A43-ADAC-986702B2B097}"/>
              </a:ext>
            </a:extLst>
          </p:cNvPr>
          <p:cNvSpPr/>
          <p:nvPr userDrawn="1"/>
        </p:nvSpPr>
        <p:spPr>
          <a:xfrm>
            <a:off x="4249729" y="417521"/>
            <a:ext cx="3692541" cy="2859676"/>
          </a:xfrm>
          <a:prstGeom prst="rect">
            <a:avLst/>
          </a:prstGeom>
          <a:solidFill>
            <a:srgbClr val="821B8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0723CE79-040F-D64B-B596-AC6037A5A294}"/>
              </a:ext>
            </a:extLst>
          </p:cNvPr>
          <p:cNvSpPr/>
          <p:nvPr userDrawn="1"/>
        </p:nvSpPr>
        <p:spPr>
          <a:xfrm>
            <a:off x="288125" y="3542951"/>
            <a:ext cx="3692541" cy="2859677"/>
          </a:xfrm>
          <a:prstGeom prst="rect">
            <a:avLst/>
          </a:prstGeom>
          <a:solidFill>
            <a:srgbClr val="E9DEE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" name="Arcada_kampanjbilder2020_EDITED_24.6.2020_srgb_16bit_11.jpg" descr="Arcada_kampanjbilder2020_EDITED_24.6.2020_srgb_16bit_11.jpg">
            <a:extLst>
              <a:ext uri="{FF2B5EF4-FFF2-40B4-BE49-F238E27FC236}">
                <a16:creationId xmlns:a16="http://schemas.microsoft.com/office/drawing/2014/main" id="{AF81BCC3-AD0A-AE46-850C-4A13658E2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94724" y="6241224"/>
            <a:ext cx="2943497" cy="2281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Arcada_kampanjbilder2020_EDITED_24.6.2020_srgb_16bit_02.jpg">
            <a:extLst>
              <a:ext uri="{FF2B5EF4-FFF2-40B4-BE49-F238E27FC236}">
                <a16:creationId xmlns:a16="http://schemas.microsoft.com/office/drawing/2014/main" id="{35FAFEB2-A6DD-6943-843D-12BB232DA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08946" y="417557"/>
            <a:ext cx="3690154" cy="285964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">
            <a:extLst>
              <a:ext uri="{FF2B5EF4-FFF2-40B4-BE49-F238E27FC236}">
                <a16:creationId xmlns:a16="http://schemas.microsoft.com/office/drawing/2014/main" id="{168BD375-62C0-0741-9B9F-5E765317C495}"/>
              </a:ext>
            </a:extLst>
          </p:cNvPr>
          <p:cNvSpPr/>
          <p:nvPr userDrawn="1"/>
        </p:nvSpPr>
        <p:spPr>
          <a:xfrm>
            <a:off x="19096499" y="1516030"/>
            <a:ext cx="2945401" cy="2281056"/>
          </a:xfrm>
          <a:prstGeom prst="rect">
            <a:avLst/>
          </a:prstGeom>
          <a:solidFill>
            <a:srgbClr val="F9CEE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5C4A0024-FBC1-8445-83C5-3715570925C0}"/>
              </a:ext>
            </a:extLst>
          </p:cNvPr>
          <p:cNvSpPr/>
          <p:nvPr userDrawn="1"/>
        </p:nvSpPr>
        <p:spPr>
          <a:xfrm>
            <a:off x="8206559" y="3542950"/>
            <a:ext cx="3692541" cy="2859677"/>
          </a:xfrm>
          <a:prstGeom prst="rect">
            <a:avLst/>
          </a:prstGeom>
          <a:solidFill>
            <a:srgbClr val="EF7C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B27612C-D605-7144-9F45-87EB1C089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891" y="1661301"/>
            <a:ext cx="1486776" cy="397712"/>
          </a:xfrm>
          <a:prstGeom prst="rect">
            <a:avLst/>
          </a:prstGeom>
        </p:spPr>
      </p:pic>
      <p:pic>
        <p:nvPicPr>
          <p:cNvPr id="23" name="Image" descr="Image">
            <a:extLst>
              <a:ext uri="{FF2B5EF4-FFF2-40B4-BE49-F238E27FC236}">
                <a16:creationId xmlns:a16="http://schemas.microsoft.com/office/drawing/2014/main" id="{62784B7A-CF81-1347-9A7E-E74388E34E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435" y="4794114"/>
            <a:ext cx="1486800" cy="35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FB5A611-DAB5-2E4E-9E26-C2C453AF8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5946" y="4796385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9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9D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821B8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88204"/>
            <a:ext cx="3932237" cy="3695943"/>
          </a:xfrm>
        </p:spPr>
        <p:txBody>
          <a:bodyPr/>
          <a:lstStyle>
            <a:lvl1pPr marL="0" indent="0">
              <a:buNone/>
              <a:defRPr sz="1600">
                <a:solidFill>
                  <a:srgbClr val="821B8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D86DC-53F7-404A-BB0F-9AAA8CCD8601}"/>
              </a:ext>
            </a:extLst>
          </p:cNvPr>
          <p:cNvSpPr/>
          <p:nvPr userDrawn="1"/>
        </p:nvSpPr>
        <p:spPr>
          <a:xfrm>
            <a:off x="928686" y="2057400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42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ckground">
    <p:bg>
      <p:bgPr>
        <a:solidFill>
          <a:srgbClr val="821B81">
            <a:alpha val="1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D3B7B7D8-BC1C-7942-B88C-F9D2C77535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3928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rgbClr val="EF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083A69-A5AB-0744-A559-A93578619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24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solidFill>
          <a:srgbClr val="EF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771525"/>
            <a:ext cx="10515600" cy="919163"/>
          </a:xfrm>
        </p:spPr>
        <p:txBody>
          <a:bodyPr/>
          <a:lstStyle/>
          <a:p>
            <a:br>
              <a:rPr lang="en-GB"/>
            </a:b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97043"/>
            <a:ext cx="5157787" cy="7080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72023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97043"/>
            <a:ext cx="5183188" cy="7080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72023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4E7B93-6AAB-E744-9137-B0E8D46219DF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8C16DE-976A-0C44-A4F1-E8924BBE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69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EF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88204"/>
            <a:ext cx="3932237" cy="35125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D86DC-53F7-404A-BB0F-9AAA8CCD8601}"/>
              </a:ext>
            </a:extLst>
          </p:cNvPr>
          <p:cNvSpPr/>
          <p:nvPr userDrawn="1"/>
        </p:nvSpPr>
        <p:spPr>
          <a:xfrm>
            <a:off x="928686" y="2057400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477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ckground">
    <p:bg>
      <p:bgPr>
        <a:solidFill>
          <a:srgbClr val="EF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8464D05-9AB9-F049-974D-29EF0F5C3B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29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821B8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1B81"/>
              </a:solidFill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85BB5A0A-5D57-B448-BD0B-025E94477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33017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48011"/>
            <a:ext cx="10515600" cy="119187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</a:lstStyle>
          <a:p>
            <a:br>
              <a:rPr lang="en-GB"/>
            </a:b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181600" cy="447674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12204"/>
            <a:ext cx="5181600" cy="447674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9A45A-5172-9A4D-8E41-37624A15F83A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2D881981-C362-7942-843F-16E5D60C4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22423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821B8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88205"/>
            <a:ext cx="3932237" cy="3472846"/>
          </a:xfrm>
        </p:spPr>
        <p:txBody>
          <a:bodyPr/>
          <a:lstStyle>
            <a:lvl1pPr marL="0" indent="0">
              <a:buNone/>
              <a:defRPr sz="1600">
                <a:solidFill>
                  <a:srgbClr val="821B8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D86DC-53F7-404A-BB0F-9AAA8CCD8601}"/>
              </a:ext>
            </a:extLst>
          </p:cNvPr>
          <p:cNvSpPr/>
          <p:nvPr userDrawn="1"/>
        </p:nvSpPr>
        <p:spPr>
          <a:xfrm>
            <a:off x="928686" y="2057400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62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ange background">
    <p:bg>
      <p:bgPr>
        <a:solidFill>
          <a:schemeClr val="tx1">
            <a:alpha val="980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8094C73D-C878-8D4A-832E-78CD7ECD6B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151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Out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rcada_kampanjbilder2020_EDITED_24.6.2020_srgb_16bit_11.jpg" descr="Arcada_kampanjbilder2020_EDITED_24.6.2020_srgb_16bit_11.jpg">
            <a:extLst>
              <a:ext uri="{FF2B5EF4-FFF2-40B4-BE49-F238E27FC236}">
                <a16:creationId xmlns:a16="http://schemas.microsoft.com/office/drawing/2014/main" id="{AF81BCC3-AD0A-AE46-850C-4A13658E2E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94724" y="6241224"/>
            <a:ext cx="2943497" cy="22810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">
            <a:extLst>
              <a:ext uri="{FF2B5EF4-FFF2-40B4-BE49-F238E27FC236}">
                <a16:creationId xmlns:a16="http://schemas.microsoft.com/office/drawing/2014/main" id="{168BD375-62C0-0741-9B9F-5E765317C495}"/>
              </a:ext>
            </a:extLst>
          </p:cNvPr>
          <p:cNvSpPr/>
          <p:nvPr userDrawn="1"/>
        </p:nvSpPr>
        <p:spPr>
          <a:xfrm>
            <a:off x="19096499" y="1516030"/>
            <a:ext cx="2945401" cy="2281056"/>
          </a:xfrm>
          <a:prstGeom prst="rect">
            <a:avLst/>
          </a:prstGeom>
          <a:solidFill>
            <a:srgbClr val="F9CEE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4EE3B8-7994-6840-8490-6B6C3042C8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4885" y="-14514"/>
            <a:ext cx="12357514" cy="6940804"/>
          </a:xfrm>
          <a:prstGeom prst="rect">
            <a:avLst/>
          </a:prstGeom>
        </p:spPr>
      </p:pic>
      <p:pic>
        <p:nvPicPr>
          <p:cNvPr id="3" name="Picture 2" descr="A person standing in front of it&#10;&#10;Description automatically generated">
            <a:extLst>
              <a:ext uri="{FF2B5EF4-FFF2-40B4-BE49-F238E27FC236}">
                <a16:creationId xmlns:a16="http://schemas.microsoft.com/office/drawing/2014/main" id="{37EA8078-3720-8749-A39E-67068C0E7BB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2"/>
            <a:ext cx="12314496" cy="69256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2DB5D3-C871-0746-BF70-764953C6C8F3}"/>
              </a:ext>
            </a:extLst>
          </p:cNvPr>
          <p:cNvSpPr txBox="1"/>
          <p:nvPr userDrawn="1"/>
        </p:nvSpPr>
        <p:spPr>
          <a:xfrm>
            <a:off x="1" y="1973943"/>
            <a:ext cx="81570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821B81"/>
                </a:solidFill>
                <a:latin typeface="+mj-lt"/>
                <a:cs typeface="FUTURA MEDIUM" panose="020B0602020204020303" pitchFamily="34" charset="-79"/>
              </a:rPr>
              <a:t>ARCADA</a:t>
            </a:r>
          </a:p>
          <a:p>
            <a:pPr algn="ctr"/>
            <a:r>
              <a:rPr lang="en-US" sz="4400" b="1">
                <a:solidFill>
                  <a:srgbClr val="821B81"/>
                </a:solidFill>
                <a:latin typeface="+mj-lt"/>
              </a:rPr>
              <a:t>UNIVERSITY OF </a:t>
            </a:r>
          </a:p>
          <a:p>
            <a:pPr algn="ctr"/>
            <a:r>
              <a:rPr lang="en-US" sz="4400" b="1">
                <a:solidFill>
                  <a:srgbClr val="821B81"/>
                </a:solidFill>
                <a:latin typeface="+mj-lt"/>
              </a:rPr>
              <a:t>APPLIED SCIENCES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4AD6F21F-41F8-E44D-BF71-AA7E6113362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3826" y="5027943"/>
            <a:ext cx="2257378" cy="5425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70063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solidFill>
          <a:srgbClr val="EF7C00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>
                <a:solidFill>
                  <a:srgbClr val="EF7C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EF7C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B9AEDA9D-B341-4842-BE34-3E5007323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669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background">
    <p:bg>
      <p:bgPr>
        <a:solidFill>
          <a:srgbClr val="ED7D31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8094C73D-C878-8D4A-832E-78CD7ECD6B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80282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rcada_kampanjbilder2020_EDITED_24.6.2020_srgb_16bit_11.jpg" descr="A student posing for the camera.">
            <a:extLst>
              <a:ext uri="{FF2B5EF4-FFF2-40B4-BE49-F238E27FC236}">
                <a16:creationId xmlns:a16="http://schemas.microsoft.com/office/drawing/2014/main" id="{247BDAA4-3534-E645-B5E6-DAB67AB3F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2" y="1"/>
            <a:ext cx="6019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EF7C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632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rcada building.">
            <a:extLst>
              <a:ext uri="{FF2B5EF4-FFF2-40B4-BE49-F238E27FC236}">
                <a16:creationId xmlns:a16="http://schemas.microsoft.com/office/drawing/2014/main" id="{F03D917B-18DB-E74F-AA79-05E11A59D4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76342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25132" y="0"/>
            <a:ext cx="4500563" cy="6858000"/>
          </a:xfrm>
          <a:prstGeom prst="parallelogram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443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student posing for the camera.">
            <a:extLst>
              <a:ext uri="{FF2B5EF4-FFF2-40B4-BE49-F238E27FC236}">
                <a16:creationId xmlns:a16="http://schemas.microsoft.com/office/drawing/2014/main" id="{2782A625-C420-5744-A3EA-60D182F4E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0" y="0"/>
            <a:ext cx="6172200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58620D-9598-1A45-A78F-8BBF97599B69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F31080-C559-ED4E-8EDE-67416E5509FC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532628-138E-A94D-8A97-8E01D5F8B7B0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902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rcada_kampanjbilder2020_EDITED_24.6.2020_srgb_16bit_03.jpg" descr="A student posing for the camera.">
            <a:extLst>
              <a:ext uri="{FF2B5EF4-FFF2-40B4-BE49-F238E27FC236}">
                <a16:creationId xmlns:a16="http://schemas.microsoft.com/office/drawing/2014/main" id="{70558888-3914-DF42-A685-B8D2D64FF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5225609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68675" y="0"/>
            <a:ext cx="4500563" cy="6858000"/>
          </a:xfrm>
          <a:prstGeom prst="parallelogram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9036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big green tree outside Arcada building.&#10;">
            <a:extLst>
              <a:ext uri="{FF2B5EF4-FFF2-40B4-BE49-F238E27FC236}">
                <a16:creationId xmlns:a16="http://schemas.microsoft.com/office/drawing/2014/main" id="{149B52E2-CD28-E947-B734-2B5BAABEA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2" y="0"/>
            <a:ext cx="6197552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58620D-9598-1A45-A78F-8BBF97599B69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821B8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E670FD-6B31-F543-A909-AC193B74BFD2}"/>
              </a:ext>
            </a:extLst>
          </p:cNvPr>
          <p:cNvSpPr/>
          <p:nvPr userDrawn="1"/>
        </p:nvSpPr>
        <p:spPr>
          <a:xfrm>
            <a:off x="10467624" y="6029325"/>
            <a:ext cx="1905000" cy="50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49D12E-9E1B-1C49-A527-DE009E3D30CA}"/>
              </a:ext>
            </a:extLst>
          </p:cNvPr>
          <p:cNvSpPr txBox="1"/>
          <p:nvPr userDrawn="1"/>
        </p:nvSpPr>
        <p:spPr>
          <a:xfrm>
            <a:off x="1066106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733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rcada_kampanjbilder2020_EDITED_24.6.2020_srgb_16bit_08.jpg" descr="A student posing for the camera.">
            <a:extLst>
              <a:ext uri="{FF2B5EF4-FFF2-40B4-BE49-F238E27FC236}">
                <a16:creationId xmlns:a16="http://schemas.microsoft.com/office/drawing/2014/main" id="{30888260-30C5-1E4F-B0F3-46D0A45A43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5070" y="0"/>
            <a:ext cx="593693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821B8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6766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rcada_kampanjbilder2020_EDITED_24.6.2020_srgb_16bit_03.jpg" descr="A student posing for the camera.">
            <a:extLst>
              <a:ext uri="{FF2B5EF4-FFF2-40B4-BE49-F238E27FC236}">
                <a16:creationId xmlns:a16="http://schemas.microsoft.com/office/drawing/2014/main" id="{70558888-3914-DF42-A685-B8D2D64FF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5225609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68675" y="0"/>
            <a:ext cx="4500563" cy="6858000"/>
          </a:xfrm>
          <a:prstGeom prst="parallelogram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8640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">
    <p:bg>
      <p:bgPr>
        <a:solidFill>
          <a:srgbClr val="FD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tudent posing for the camera.">
            <a:extLst>
              <a:ext uri="{FF2B5EF4-FFF2-40B4-BE49-F238E27FC236}">
                <a16:creationId xmlns:a16="http://schemas.microsoft.com/office/drawing/2014/main" id="{2782A625-C420-5744-A3EA-60D182F4E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0" y="0"/>
            <a:ext cx="6172200" cy="6858000"/>
          </a:xfrm>
          <a:prstGeom prst="rect">
            <a:avLst/>
          </a:prstGeom>
        </p:spPr>
      </p:pic>
      <p:sp>
        <p:nvSpPr>
          <p:cNvPr id="18" name="Parallelogram 17">
            <a:extLst>
              <a:ext uri="{FF2B5EF4-FFF2-40B4-BE49-F238E27FC236}">
                <a16:creationId xmlns:a16="http://schemas.microsoft.com/office/drawing/2014/main" id="{E9978F93-6E46-E040-824C-2E0A627CDABB}"/>
              </a:ext>
            </a:extLst>
          </p:cNvPr>
          <p:cNvSpPr/>
          <p:nvPr userDrawn="1"/>
        </p:nvSpPr>
        <p:spPr>
          <a:xfrm rot="10800000">
            <a:off x="3013663" y="0"/>
            <a:ext cx="4500563" cy="6858000"/>
          </a:xfrm>
          <a:prstGeom prst="parallelogram">
            <a:avLst/>
          </a:prstGeom>
          <a:solidFill>
            <a:srgbClr val="FDF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FDF2E8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sz="3200">
                <a:solidFill>
                  <a:srgbClr val="EF7C00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rgbClr val="EF7C00"/>
                </a:solidFill>
              </a:defRPr>
            </a:lvl1pPr>
            <a:lvl2pPr>
              <a:defRPr>
                <a:solidFill>
                  <a:srgbClr val="EF7C00"/>
                </a:solidFill>
              </a:defRPr>
            </a:lvl2pPr>
            <a:lvl3pPr>
              <a:defRPr>
                <a:solidFill>
                  <a:srgbClr val="EF7C00"/>
                </a:solidFill>
              </a:defRPr>
            </a:lvl3pPr>
            <a:lvl4pPr>
              <a:defRPr>
                <a:solidFill>
                  <a:srgbClr val="EF7C00"/>
                </a:solidFill>
              </a:defRPr>
            </a:lvl4pPr>
            <a:lvl5pPr>
              <a:defRPr>
                <a:solidFill>
                  <a:srgbClr val="EF7C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58620D-9598-1A45-A78F-8BBF97599B69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F31080-C559-ED4E-8EDE-67416E5509FC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532628-138E-A94D-8A97-8E01D5F8B7B0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83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rcada_kampanjbilder2020_EDITED_24.6.2020_srgb_16bit_11.jpg" descr="Arcada_kampanjbilder2020_EDITED_24.6.2020_srgb_16bit_11.jpg">
            <a:extLst>
              <a:ext uri="{FF2B5EF4-FFF2-40B4-BE49-F238E27FC236}">
                <a16:creationId xmlns:a16="http://schemas.microsoft.com/office/drawing/2014/main" id="{AF81BCC3-AD0A-AE46-850C-4A13658E2E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94724" y="6241224"/>
            <a:ext cx="2943497" cy="22810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">
            <a:extLst>
              <a:ext uri="{FF2B5EF4-FFF2-40B4-BE49-F238E27FC236}">
                <a16:creationId xmlns:a16="http://schemas.microsoft.com/office/drawing/2014/main" id="{168BD375-62C0-0741-9B9F-5E765317C495}"/>
              </a:ext>
            </a:extLst>
          </p:cNvPr>
          <p:cNvSpPr/>
          <p:nvPr userDrawn="1"/>
        </p:nvSpPr>
        <p:spPr>
          <a:xfrm>
            <a:off x="19096499" y="1516030"/>
            <a:ext cx="2945401" cy="2281056"/>
          </a:xfrm>
          <a:prstGeom prst="rect">
            <a:avLst/>
          </a:prstGeom>
          <a:solidFill>
            <a:srgbClr val="F9CEE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Rectangle">
            <a:extLst>
              <a:ext uri="{FF2B5EF4-FFF2-40B4-BE49-F238E27FC236}">
                <a16:creationId xmlns:a16="http://schemas.microsoft.com/office/drawing/2014/main" id="{F6592E47-F656-6142-A351-7B30F8E4EC88}"/>
              </a:ext>
            </a:extLst>
          </p:cNvPr>
          <p:cNvSpPr/>
          <p:nvPr userDrawn="1"/>
        </p:nvSpPr>
        <p:spPr>
          <a:xfrm>
            <a:off x="6096000" y="3429000"/>
            <a:ext cx="2725544" cy="3174098"/>
          </a:xfrm>
          <a:prstGeom prst="rect">
            <a:avLst/>
          </a:prstGeom>
          <a:solidFill>
            <a:srgbClr val="EF7C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3" name="Arcada_kampanjbilder2020_EDITED_24.6.2020_srgb_16bit_08.jpg">
            <a:extLst>
              <a:ext uri="{FF2B5EF4-FFF2-40B4-BE49-F238E27FC236}">
                <a16:creationId xmlns:a16="http://schemas.microsoft.com/office/drawing/2014/main" id="{E5A60E16-3DD6-994F-90B1-F59B23500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21544" y="3429038"/>
            <a:ext cx="2711362" cy="3174060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Rectangle">
            <a:extLst>
              <a:ext uri="{FF2B5EF4-FFF2-40B4-BE49-F238E27FC236}">
                <a16:creationId xmlns:a16="http://schemas.microsoft.com/office/drawing/2014/main" id="{C9D1BC8E-8744-594B-9D14-7387171144F7}"/>
              </a:ext>
            </a:extLst>
          </p:cNvPr>
          <p:cNvSpPr/>
          <p:nvPr userDrawn="1"/>
        </p:nvSpPr>
        <p:spPr>
          <a:xfrm>
            <a:off x="8821544" y="254902"/>
            <a:ext cx="2725544" cy="3174098"/>
          </a:xfrm>
          <a:prstGeom prst="rect">
            <a:avLst/>
          </a:prstGeom>
          <a:solidFill>
            <a:srgbClr val="821B8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Rectangle">
            <a:extLst>
              <a:ext uri="{FF2B5EF4-FFF2-40B4-BE49-F238E27FC236}">
                <a16:creationId xmlns:a16="http://schemas.microsoft.com/office/drawing/2014/main" id="{B353039F-B60E-B04F-A96E-1D34746AC2C0}"/>
              </a:ext>
            </a:extLst>
          </p:cNvPr>
          <p:cNvSpPr/>
          <p:nvPr userDrawn="1"/>
        </p:nvSpPr>
        <p:spPr>
          <a:xfrm>
            <a:off x="6096000" y="254902"/>
            <a:ext cx="2725544" cy="3174098"/>
          </a:xfrm>
          <a:prstGeom prst="rect">
            <a:avLst/>
          </a:prstGeom>
          <a:solidFill>
            <a:srgbClr val="EF7C00">
              <a:alpha val="9804"/>
            </a:srgb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6" name="Image">
            <a:extLst>
              <a:ext uri="{FF2B5EF4-FFF2-40B4-BE49-F238E27FC236}">
                <a16:creationId xmlns:a16="http://schemas.microsoft.com/office/drawing/2014/main" id="{B3CCFE64-81F8-DC45-85BE-8A7C7798A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984" y="1657476"/>
            <a:ext cx="1535076" cy="36895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mart solutions for a dynamic professional life and a vivid Swedish culture">
            <a:extLst>
              <a:ext uri="{FF2B5EF4-FFF2-40B4-BE49-F238E27FC236}">
                <a16:creationId xmlns:a16="http://schemas.microsoft.com/office/drawing/2014/main" id="{933246E8-0765-3A4D-9712-FD9F50293A62}"/>
              </a:ext>
            </a:extLst>
          </p:cNvPr>
          <p:cNvSpPr txBox="1"/>
          <p:nvPr userDrawn="1"/>
        </p:nvSpPr>
        <p:spPr>
          <a:xfrm>
            <a:off x="9666387" y="962528"/>
            <a:ext cx="1394863" cy="1584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r>
              <a:rPr lang="en-GB" err="1">
                <a:solidFill>
                  <a:srgbClr val="FFFFFF"/>
                </a:solidFill>
              </a:rPr>
              <a:t>arcada.fi</a:t>
            </a: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Smart solutions for a dynamic professional life and a vivid Swedish culture">
            <a:extLst>
              <a:ext uri="{FF2B5EF4-FFF2-40B4-BE49-F238E27FC236}">
                <a16:creationId xmlns:a16="http://schemas.microsoft.com/office/drawing/2014/main" id="{D1F7B832-9814-E841-AB7A-59AAF5FD15DD}"/>
              </a:ext>
            </a:extLst>
          </p:cNvPr>
          <p:cNvSpPr txBox="1"/>
          <p:nvPr userDrawn="1"/>
        </p:nvSpPr>
        <p:spPr>
          <a:xfrm>
            <a:off x="6836622" y="4223710"/>
            <a:ext cx="1394863" cy="1584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r>
              <a:rPr lang="en-GB" err="1">
                <a:solidFill>
                  <a:srgbClr val="FFFFFF"/>
                </a:solidFill>
              </a:rPr>
              <a:t>arcada.fi</a:t>
            </a: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7904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rcada_kampanjbilder2020_EDITED_24.6.2020_srgb_16bit_03.jpg" descr="A student posing for the camera.">
            <a:extLst>
              <a:ext uri="{FF2B5EF4-FFF2-40B4-BE49-F238E27FC236}">
                <a16:creationId xmlns:a16="http://schemas.microsoft.com/office/drawing/2014/main" id="{70558888-3914-DF42-A685-B8D2D64FF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5225609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25132" y="0"/>
            <a:ext cx="4500563" cy="6858000"/>
          </a:xfrm>
          <a:prstGeom prst="parallelogram">
            <a:avLst/>
          </a:prstGeom>
          <a:solidFill>
            <a:srgbClr val="FDF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rgbClr val="FDF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rgbClr val="EF7C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rgbClr val="EF7C00"/>
                </a:solidFill>
              </a:defRPr>
            </a:lvl1pPr>
            <a:lvl2pPr>
              <a:defRPr>
                <a:solidFill>
                  <a:srgbClr val="EF7C00"/>
                </a:solidFill>
              </a:defRPr>
            </a:lvl2pPr>
            <a:lvl3pPr>
              <a:defRPr>
                <a:solidFill>
                  <a:srgbClr val="EF7C00"/>
                </a:solidFill>
              </a:defRPr>
            </a:lvl3pPr>
            <a:lvl4pPr>
              <a:defRPr>
                <a:solidFill>
                  <a:srgbClr val="EF7C00"/>
                </a:solidFill>
              </a:defRPr>
            </a:lvl4pPr>
            <a:lvl5pPr>
              <a:defRPr>
                <a:solidFill>
                  <a:srgbClr val="EF7C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563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rcada_kampanjbilder2020_EDITED_24.6.2020_srgb_16bit_11.jpg" descr="A student posing for the camera.">
            <a:extLst>
              <a:ext uri="{FF2B5EF4-FFF2-40B4-BE49-F238E27FC236}">
                <a16:creationId xmlns:a16="http://schemas.microsoft.com/office/drawing/2014/main" id="{247BDAA4-3534-E645-B5E6-DAB67AB3F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2" y="1"/>
            <a:ext cx="6019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EF7C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3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rcada_kampanjbilder2020_EDITED_24.6.2020_srgb_16bit_03.jpg" descr="A student posing for the camera.">
            <a:extLst>
              <a:ext uri="{FF2B5EF4-FFF2-40B4-BE49-F238E27FC236}">
                <a16:creationId xmlns:a16="http://schemas.microsoft.com/office/drawing/2014/main" id="{70558888-3914-DF42-A685-B8D2D64FF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5225609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25132" y="0"/>
            <a:ext cx="4500563" cy="6858000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0156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rcada_kampanjbilder2020_EDITED_24.6.2020_srgb_16bit_12.jpg" descr="A student posing for the camera.">
            <a:extLst>
              <a:ext uri="{FF2B5EF4-FFF2-40B4-BE49-F238E27FC236}">
                <a16:creationId xmlns:a16="http://schemas.microsoft.com/office/drawing/2014/main" id="{17496830-C415-A348-9FDF-1AEDD99747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13512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25132" y="0"/>
            <a:ext cx="4500563" cy="6858000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4389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rcada_kampanjbilder2020_EDITED_24.6.2020_srgb_16bit_08.jpg" descr="A student posing for the camera.">
            <a:extLst>
              <a:ext uri="{FF2B5EF4-FFF2-40B4-BE49-F238E27FC236}">
                <a16:creationId xmlns:a16="http://schemas.microsoft.com/office/drawing/2014/main" id="{30888260-30C5-1E4F-B0F3-46D0A45A43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5070" y="0"/>
            <a:ext cx="593693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821B8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7042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crowd of people, during examination.">
            <a:extLst>
              <a:ext uri="{FF2B5EF4-FFF2-40B4-BE49-F238E27FC236}">
                <a16:creationId xmlns:a16="http://schemas.microsoft.com/office/drawing/2014/main" id="{FED4AD2E-D88A-764C-86BF-D2C60FF088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2" y="0"/>
            <a:ext cx="6019798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821B8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409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Flag with Arcada logotype.">
            <a:extLst>
              <a:ext uri="{FF2B5EF4-FFF2-40B4-BE49-F238E27FC236}">
                <a16:creationId xmlns:a16="http://schemas.microsoft.com/office/drawing/2014/main" id="{B46870E1-AFD1-424F-97B0-F686F904B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9370" y="0"/>
            <a:ext cx="5862630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58620D-9598-1A45-A78F-8BBF97599B69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F31080-C559-ED4E-8EDE-67416E5509FC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532628-138E-A94D-8A97-8E01D5F8B7B0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324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AC0184E-4A5A-A341-973D-3A2949195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601486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07082" y="0"/>
            <a:ext cx="4500563" cy="6858000"/>
          </a:xfrm>
          <a:prstGeom prst="parallelogram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6637468" y="0"/>
            <a:ext cx="5601486" cy="6858000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1B56A6B-9570-1B43-96FD-1FB6280FAEBE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FE3D59-A6EA-B644-BBB6-2CCA969C15CC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494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One column (purple)">
    <p:bg>
      <p:bgPr>
        <a:solidFill>
          <a:srgbClr val="821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10515600" cy="447674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9A45A-5172-9A4D-8E41-37624A15F83A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3E9E87-FE83-43D1-928B-E029AC50A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2DB9F98-B0E9-4311-ABBE-BBED93355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54803"/>
            <a:ext cx="10515600" cy="118993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6828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6B3319-50BE-8943-87A6-11C329ECA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47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48011"/>
            <a:ext cx="10515600" cy="1191871"/>
          </a:xfrm>
        </p:spPr>
        <p:txBody>
          <a:bodyPr/>
          <a:lstStyle/>
          <a:p>
            <a:br>
              <a:rPr lang="en-GB"/>
            </a:b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181600" cy="44767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12204"/>
            <a:ext cx="5181600" cy="44767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9A45A-5172-9A4D-8E41-37624A15F83A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EA5D41-07C8-4A40-ACC4-1265B4388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93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821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34408" y="945097"/>
            <a:ext cx="6225807" cy="4915954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88205"/>
            <a:ext cx="3932237" cy="3472846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D86DC-53F7-404A-BB0F-9AAA8CCD8601}"/>
              </a:ext>
            </a:extLst>
          </p:cNvPr>
          <p:cNvSpPr/>
          <p:nvPr userDrawn="1"/>
        </p:nvSpPr>
        <p:spPr>
          <a:xfrm>
            <a:off x="928686" y="2057400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1B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05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464D05-9AB9-F049-974D-29EF0F5C3B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590950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821B8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">
            <a:extLst>
              <a:ext uri="{FF2B5EF4-FFF2-40B4-BE49-F238E27FC236}">
                <a16:creationId xmlns:a16="http://schemas.microsoft.com/office/drawing/2014/main" id="{4A8AB21D-AD6A-F041-9E49-1BFA86E7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25355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rgbClr val="E9D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48011"/>
            <a:ext cx="10515600" cy="119187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</a:lstStyle>
          <a:p>
            <a:br>
              <a:rPr lang="en-GB"/>
            </a:b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181600" cy="447674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12204"/>
            <a:ext cx="5181600" cy="447674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9A45A-5172-9A4D-8E41-37624A15F83A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">
            <a:extLst>
              <a:ext uri="{FF2B5EF4-FFF2-40B4-BE49-F238E27FC236}">
                <a16:creationId xmlns:a16="http://schemas.microsoft.com/office/drawing/2014/main" id="{A4DA7759-2330-C945-9203-1D962003D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1216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1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52407"/>
            <a:ext cx="10515600" cy="1262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12906"/>
            <a:ext cx="10515600" cy="4144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09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44" r:id="rId2"/>
    <p:sldLayoutId id="2147483722" r:id="rId3"/>
    <p:sldLayoutId id="2147483681" r:id="rId4"/>
    <p:sldLayoutId id="2147483664" r:id="rId5"/>
    <p:sldLayoutId id="2147483669" r:id="rId6"/>
    <p:sldLayoutId id="2147483719" r:id="rId7"/>
    <p:sldLayoutId id="2147483661" r:id="rId8"/>
    <p:sldLayoutId id="2147483679" r:id="rId9"/>
    <p:sldLayoutId id="2147483691" r:id="rId10"/>
    <p:sldLayoutId id="2147483705" r:id="rId11"/>
    <p:sldLayoutId id="2147483684" r:id="rId12"/>
    <p:sldLayoutId id="2147483680" r:id="rId13"/>
    <p:sldLayoutId id="2147483690" r:id="rId14"/>
    <p:sldLayoutId id="2147483704" r:id="rId15"/>
    <p:sldLayoutId id="2147483682" r:id="rId16"/>
    <p:sldLayoutId id="2147483689" r:id="rId17"/>
    <p:sldLayoutId id="2147483692" r:id="rId18"/>
    <p:sldLayoutId id="2147483724" r:id="rId19"/>
    <p:sldLayoutId id="2147483723" r:id="rId20"/>
    <p:sldLayoutId id="2147483706" r:id="rId21"/>
    <p:sldLayoutId id="2147483700" r:id="rId22"/>
    <p:sldLayoutId id="2147483694" r:id="rId23"/>
    <p:sldLayoutId id="2147483662" r:id="rId24"/>
    <p:sldLayoutId id="2147483742" r:id="rId25"/>
    <p:sldLayoutId id="2147483698" r:id="rId26"/>
    <p:sldLayoutId id="2147483727" r:id="rId27"/>
    <p:sldLayoutId id="2147483683" r:id="rId28"/>
    <p:sldLayoutId id="2147483741" r:id="rId29"/>
    <p:sldLayoutId id="2147483743" r:id="rId30"/>
    <p:sldLayoutId id="2147483729" r:id="rId31"/>
    <p:sldLayoutId id="2147483736" r:id="rId32"/>
    <p:sldLayoutId id="2147483745" r:id="rId33"/>
    <p:sldLayoutId id="2147483695" r:id="rId34"/>
    <p:sldLayoutId id="2147483674" r:id="rId35"/>
    <p:sldLayoutId id="2147483697" r:id="rId36"/>
    <p:sldLayoutId id="2147483696" r:id="rId37"/>
    <p:sldLayoutId id="2147483746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.arcada.fi/sv/stod-i-studierna/karriarsto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.arcada.fi/sv/verktyg-och-tjanster/arcada-appen-tuudo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arcada.jobteaser.com/en" TargetMode="External"/><Relationship Id="rId4" Type="http://schemas.openxmlformats.org/officeDocument/2006/relationships/hyperlink" Target="https://start.arcada.fi/sv/mina-studier/praktik-och-jobb/praktik/praktik-inom-vard-halsa-och-valfard/jobiili-manua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informationsspecialist@arcada.fi" TargetMode="Externa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meet/353652176898097?p=AhCZx8Bv0IMB3dPSvU" TargetMode="External"/><Relationship Id="rId2" Type="http://schemas.openxmlformats.org/officeDocument/2006/relationships/hyperlink" Target=":%20https:/teams.microsoft.com/meet/360573095674885?p=6cqrW4CQDOKGVT5TX0" TargetMode="Externa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1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customXml" Target="../ink/ink6.xml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4.xml"/><Relationship Id="rId6" Type="http://schemas.openxmlformats.org/officeDocument/2006/relationships/customXml" Target="../ink/ink5.xml"/><Relationship Id="rId5" Type="http://schemas.openxmlformats.org/officeDocument/2006/relationships/customXml" Target="../ink/ink4.xml"/><Relationship Id="rId4" Type="http://schemas.openxmlformats.org/officeDocument/2006/relationships/customXml" Target="../ink/ink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2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294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0FD9B-6CB7-20B6-B478-44D5FD950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534458"/>
            <a:ext cx="6288314" cy="1325563"/>
          </a:xfrm>
        </p:spPr>
        <p:txBody>
          <a:bodyPr>
            <a:normAutofit/>
          </a:bodyPr>
          <a:lstStyle/>
          <a:p>
            <a:r>
              <a:rPr lang="sv-FI" sz="4000">
                <a:latin typeface="Arial"/>
                <a:cs typeface="Arial"/>
              </a:rPr>
              <a:t>4. Karriärstöd</a:t>
            </a:r>
            <a:endParaRPr lang="sv-FI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24B4F-62EF-1635-0BCB-0BE0EE717D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80410" y="2040785"/>
            <a:ext cx="671164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FI">
                <a:latin typeface="Arial"/>
                <a:cs typeface="Arial"/>
              </a:rPr>
              <a:t>Våra karriärvägledare finns här för att stötta dig på vägen mot dina mål!</a:t>
            </a:r>
            <a:endParaRPr lang="sv-FI"/>
          </a:p>
          <a:p>
            <a:pPr marL="0" indent="0">
              <a:buNone/>
            </a:pPr>
            <a:endParaRPr lang="sv-FI" sz="140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sv-FI">
                <a:latin typeface="Arial"/>
                <a:cs typeface="Arial"/>
              </a:rPr>
              <a:t>Elena Ehrl (en)</a:t>
            </a:r>
            <a:endParaRPr lang="sv-FI"/>
          </a:p>
          <a:p>
            <a:pPr>
              <a:buFont typeface="Arial"/>
              <a:buChar char="•"/>
            </a:pPr>
            <a:r>
              <a:rPr lang="sv-FI">
                <a:latin typeface="Arial"/>
                <a:cs typeface="Arial"/>
              </a:rPr>
              <a:t>Inga Chernova (en)</a:t>
            </a:r>
          </a:p>
          <a:p>
            <a:pPr>
              <a:buFont typeface="Arial"/>
              <a:buChar char="•"/>
            </a:pPr>
            <a:r>
              <a:rPr lang="sv-FI">
                <a:latin typeface="Arial"/>
                <a:cs typeface="Arial"/>
              </a:rPr>
              <a:t>Ulla Nyberg (sv)</a:t>
            </a:r>
          </a:p>
          <a:p>
            <a:pPr marL="0" indent="0">
              <a:buNone/>
            </a:pPr>
            <a:br>
              <a:rPr lang="sv-FI" sz="2200">
                <a:latin typeface="Arial"/>
                <a:cs typeface="Arial"/>
              </a:rPr>
            </a:br>
            <a:r>
              <a:rPr lang="sv-FI" sz="2400">
                <a:latin typeface="Arial"/>
                <a:cs typeface="Arial"/>
              </a:rPr>
              <a:t> förnamn.efternamn@arcada.fi</a:t>
            </a:r>
            <a:endParaRPr lang="sv-FI" sz="2400"/>
          </a:p>
          <a:p>
            <a:pPr marL="0" indent="0">
              <a:buNone/>
            </a:pPr>
            <a:endParaRPr lang="sv-FI" sz="1600"/>
          </a:p>
          <a:p>
            <a:pPr marL="0" indent="0">
              <a:buNone/>
            </a:pPr>
            <a:r>
              <a:rPr lang="sv-FI" sz="2600">
                <a:latin typeface="Arial"/>
                <a:cs typeface="Arial"/>
              </a:rPr>
              <a:t> Du hittar oss i biblioteket (C244)</a:t>
            </a:r>
            <a:endParaRPr lang="sv-FI" sz="2600"/>
          </a:p>
        </p:txBody>
      </p:sp>
    </p:spTree>
    <p:extLst>
      <p:ext uri="{BB962C8B-B14F-4D97-AF65-F5344CB8AC3E}">
        <p14:creationId xmlns:p14="http://schemas.microsoft.com/office/powerpoint/2010/main" val="2983588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709B-7E94-4A2D-AA71-9FDC47A10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FI" sz="4400">
                <a:latin typeface="Arial"/>
                <a:cs typeface="Arial"/>
              </a:rPr>
              <a:t>Karriärcentrets hösttermin 2026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813749-6BB4-4858-B334-18BA9C279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3509" y="1967660"/>
            <a:ext cx="10226276" cy="36891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FI" sz="2400">
                <a:latin typeface="Arial"/>
                <a:cs typeface="Arial"/>
              </a:rPr>
              <a:t>På Karriärcentret får du hjälp med frågor om karriär, vidare studier och framtidsplaner. </a:t>
            </a:r>
            <a:r>
              <a:rPr lang="sv-FI" sz="2400" b="1">
                <a:latin typeface="Arial"/>
                <a:cs typeface="Arial"/>
              </a:rPr>
              <a:t>Delta i våra evenemang, boka en individuell samtalstid</a:t>
            </a:r>
            <a:r>
              <a:rPr lang="sv-FI" sz="2400">
                <a:latin typeface="Arial"/>
                <a:cs typeface="Arial"/>
              </a:rPr>
              <a:t> (på campus eller online) eller </a:t>
            </a:r>
            <a:r>
              <a:rPr lang="sv-FI" sz="2400" b="1">
                <a:latin typeface="Arial"/>
                <a:cs typeface="Arial"/>
              </a:rPr>
              <a:t>gå med i en gruppvägledning</a:t>
            </a:r>
            <a:r>
              <a:rPr lang="sv-FI" sz="2400">
                <a:latin typeface="Arial"/>
                <a:cs typeface="Arial"/>
              </a:rPr>
              <a:t>.</a:t>
            </a:r>
            <a:endParaRPr lang="sv-FI" sz="2400">
              <a:solidFill>
                <a:srgbClr val="FFFEFE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sv-FI" sz="1000">
              <a:solidFill>
                <a:srgbClr val="FFFEFE"/>
              </a:solidFill>
              <a:latin typeface="Arial"/>
              <a:cs typeface="Arial"/>
            </a:endParaRPr>
          </a:p>
          <a:p>
            <a:pPr>
              <a:buNone/>
            </a:pPr>
            <a:r>
              <a:rPr lang="sv-FI" sz="2200">
                <a:solidFill>
                  <a:srgbClr val="FFFFFF"/>
                </a:solidFill>
                <a:latin typeface="Arial"/>
                <a:cs typeface="Arial"/>
              </a:rPr>
              <a:t>• </a:t>
            </a:r>
            <a:r>
              <a:rPr lang="sv-FI" sz="2200" b="1">
                <a:solidFill>
                  <a:srgbClr val="FFFFFF"/>
                </a:solidFill>
                <a:latin typeface="Arial"/>
                <a:cs typeface="Arial"/>
              </a:rPr>
              <a:t>Työnhakijaryhmä /</a:t>
            </a:r>
            <a:r>
              <a:rPr lang="sv-FI" sz="2200">
                <a:solidFill>
                  <a:srgbClr val="FFFFFF"/>
                </a:solidFill>
                <a:latin typeface="Arial"/>
                <a:cs typeface="Arial"/>
              </a:rPr>
              <a:t> </a:t>
            </a:r>
            <a:r>
              <a:rPr lang="sv-FI" sz="2200" b="1">
                <a:solidFill>
                  <a:srgbClr val="FFFFFF"/>
                </a:solidFill>
                <a:latin typeface="Arial"/>
                <a:cs typeface="Arial"/>
              </a:rPr>
              <a:t>Jobbsökargruppen</a:t>
            </a:r>
            <a:r>
              <a:rPr lang="sv-FI" sz="2200">
                <a:solidFill>
                  <a:srgbClr val="FFFFFF"/>
                </a:solidFill>
                <a:latin typeface="Arial"/>
                <a:cs typeface="Arial"/>
              </a:rPr>
              <a:t> – varannan onsdag kl. 14–16 med start 9.9 – för dig som söker arbets-/praktikplatser på finska eller svenska!</a:t>
            </a:r>
            <a:endParaRPr lang="sv-FI"/>
          </a:p>
          <a:p>
            <a:pPr>
              <a:buNone/>
            </a:pPr>
            <a:r>
              <a:rPr lang="sv-FI" sz="2200">
                <a:latin typeface="Arial"/>
                <a:cs typeface="Arial"/>
              </a:rPr>
              <a:t>•</a:t>
            </a:r>
            <a:r>
              <a:rPr lang="sv-FI" sz="2200">
                <a:solidFill>
                  <a:srgbClr val="FFFEFE"/>
                </a:solidFill>
                <a:latin typeface="Arial"/>
                <a:cs typeface="Arial"/>
              </a:rPr>
              <a:t> </a:t>
            </a:r>
            <a:r>
              <a:rPr lang="sv-FI" sz="2200" b="1">
                <a:solidFill>
                  <a:srgbClr val="FFFFFF"/>
                </a:solidFill>
                <a:latin typeface="Arial"/>
                <a:cs typeface="Arial"/>
              </a:rPr>
              <a:t>Karriärklubben</a:t>
            </a:r>
            <a:r>
              <a:rPr lang="sv-FI" sz="2200">
                <a:solidFill>
                  <a:srgbClr val="FFFFFF"/>
                </a:solidFill>
                <a:latin typeface="Arial"/>
                <a:cs typeface="Arial"/>
              </a:rPr>
              <a:t> – sista tisdagen i månaden med start 29.9 kl. 16.15–18</a:t>
            </a:r>
            <a:endParaRPr lang="sv-FI">
              <a:latin typeface="Arial"/>
              <a:cs typeface="Arial"/>
            </a:endParaRPr>
          </a:p>
          <a:p>
            <a:pPr>
              <a:buNone/>
            </a:pPr>
            <a:r>
              <a:rPr lang="sv-FI" sz="2200">
                <a:latin typeface="Arial"/>
                <a:cs typeface="Arial"/>
              </a:rPr>
              <a:t>•</a:t>
            </a:r>
            <a:r>
              <a:rPr lang="sv-FI" sz="2200">
                <a:solidFill>
                  <a:srgbClr val="FFFEFE"/>
                </a:solidFill>
                <a:latin typeface="Arial"/>
                <a:cs typeface="Arial"/>
              </a:rPr>
              <a:t> </a:t>
            </a:r>
            <a:r>
              <a:rPr lang="sv-FI" sz="2200" b="1">
                <a:solidFill>
                  <a:srgbClr val="FFFFFF"/>
                </a:solidFill>
                <a:latin typeface="Arial"/>
                <a:cs typeface="Arial"/>
              </a:rPr>
              <a:t>Job Sprint</a:t>
            </a:r>
            <a:r>
              <a:rPr lang="sv-FI" sz="2200">
                <a:solidFill>
                  <a:srgbClr val="FFFFFF"/>
                </a:solidFill>
                <a:latin typeface="Arial"/>
                <a:cs typeface="Arial"/>
              </a:rPr>
              <a:t> – med inbjudna HR specialister</a:t>
            </a:r>
            <a:endParaRPr lang="sv-FI">
              <a:latin typeface="Arial"/>
              <a:cs typeface="Arial"/>
            </a:endParaRPr>
          </a:p>
          <a:p>
            <a:pPr>
              <a:buNone/>
            </a:pPr>
            <a:r>
              <a:rPr lang="sv-FI" sz="2200">
                <a:latin typeface="Arial"/>
                <a:cs typeface="Arial"/>
              </a:rPr>
              <a:t>•</a:t>
            </a:r>
            <a:r>
              <a:rPr lang="sv-FI" sz="2200">
                <a:solidFill>
                  <a:srgbClr val="FFFEFE"/>
                </a:solidFill>
                <a:latin typeface="Arial"/>
                <a:cs typeface="Arial"/>
              </a:rPr>
              <a:t> </a:t>
            </a:r>
            <a:r>
              <a:rPr lang="sv-FI" sz="2200" b="1">
                <a:solidFill>
                  <a:srgbClr val="FFFFFF"/>
                </a:solidFill>
                <a:latin typeface="Arial"/>
                <a:cs typeface="Arial"/>
              </a:rPr>
              <a:t>CV &amp; LinkedIn fotografering</a:t>
            </a:r>
            <a:endParaRPr lang="sv-FI" sz="220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buNone/>
            </a:pPr>
            <a:endParaRPr lang="sv-FI" sz="1200" b="1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buNone/>
            </a:pPr>
            <a:r>
              <a:rPr lang="sv-FI" sz="2400" b="1">
                <a:solidFill>
                  <a:srgbClr val="FFFFFF"/>
                </a:solidFill>
                <a:latin typeface="Arial"/>
                <a:cs typeface="Arial"/>
              </a:rPr>
              <a:t>Drop-in</a:t>
            </a:r>
            <a:r>
              <a:rPr lang="sv-FI" sz="2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sv-FI" sz="2400" b="1">
                <a:solidFill>
                  <a:srgbClr val="FFFFFF"/>
                </a:solidFill>
                <a:latin typeface="Arial"/>
                <a:cs typeface="Arial"/>
              </a:rPr>
              <a:t>karriärrådgivning</a:t>
            </a:r>
            <a:r>
              <a:rPr lang="sv-FI" sz="2400">
                <a:solidFill>
                  <a:srgbClr val="FFFFFF"/>
                </a:solidFill>
                <a:latin typeface="Arial"/>
                <a:cs typeface="Arial"/>
              </a:rPr>
              <a:t> – tisdagar 11.30–13 i biblioteket, C2</a:t>
            </a:r>
            <a:endParaRPr lang="sv-FI"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endParaRPr lang="sv-FI" sz="2000"/>
          </a:p>
        </p:txBody>
      </p:sp>
      <p:pic>
        <p:nvPicPr>
          <p:cNvPr id="3" name="Picture 2" descr="A white logo with text&#10;&#10;AI-generated content may be incorrect.">
            <a:extLst>
              <a:ext uri="{FF2B5EF4-FFF2-40B4-BE49-F238E27FC236}">
                <a16:creationId xmlns:a16="http://schemas.microsoft.com/office/drawing/2014/main" id="{48C5CB2D-B670-CE41-0E62-57C067C3C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0867" y="4451133"/>
            <a:ext cx="2136099" cy="213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6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BA60F5-62F9-4823-BE7A-3CD2C5F48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873" y="357842"/>
            <a:ext cx="10777927" cy="1189935"/>
          </a:xfrm>
        </p:spPr>
        <p:txBody>
          <a:bodyPr>
            <a:normAutofit/>
          </a:bodyPr>
          <a:lstStyle/>
          <a:p>
            <a:r>
              <a:rPr lang="sv-FI" sz="4400">
                <a:latin typeface="Arial"/>
                <a:cs typeface="Arial"/>
              </a:rPr>
              <a:t>Kontakta en karriärvägledare</a:t>
            </a:r>
            <a:endParaRPr lang="en-US" sz="44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289FE2-2039-1FC2-F0E3-94C5B9150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64555" y="1715143"/>
            <a:ext cx="6988502" cy="474034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sv-FI" sz="2400" b="1">
                <a:latin typeface="Arial"/>
                <a:cs typeface="Arial"/>
              </a:rPr>
              <a:t>...för att planera din </a:t>
            </a:r>
            <a:r>
              <a:rPr lang="sv-FI" sz="2400" b="1" err="1">
                <a:latin typeface="Arial"/>
                <a:cs typeface="Arial"/>
              </a:rPr>
              <a:t>karriärstig</a:t>
            </a:r>
            <a:r>
              <a:rPr lang="sv-FI" sz="2400" b="1">
                <a:latin typeface="Arial"/>
                <a:cs typeface="Arial"/>
              </a:rPr>
              <a:t>:</a:t>
            </a:r>
            <a:endParaRPr lang="en-US" sz="2400" b="1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200"/>
          </a:p>
          <a:p>
            <a:pPr marL="342900" indent="-342900">
              <a:lnSpc>
                <a:spcPct val="110000"/>
              </a:lnSpc>
              <a:spcBef>
                <a:spcPts val="0"/>
              </a:spcBef>
            </a:pPr>
            <a:r>
              <a:rPr lang="sv-FI" sz="2200">
                <a:latin typeface="Arial"/>
                <a:cs typeface="Arial"/>
              </a:rPr>
              <a:t>Funderar du på vilka </a:t>
            </a:r>
            <a:r>
              <a:rPr lang="sv-FI" sz="2200" b="1">
                <a:latin typeface="Arial"/>
                <a:cs typeface="Arial"/>
              </a:rPr>
              <a:t>jobb du kan få</a:t>
            </a:r>
            <a:r>
              <a:rPr lang="sv-FI" sz="2200">
                <a:latin typeface="Arial"/>
                <a:cs typeface="Arial"/>
              </a:rPr>
              <a:t> och vad arbetsgivare förväntar sig? </a:t>
            </a:r>
            <a:endParaRPr lang="sv-FI" sz="2200"/>
          </a:p>
          <a:p>
            <a:pPr marL="342900" indent="-342900">
              <a:lnSpc>
                <a:spcPct val="110000"/>
              </a:lnSpc>
              <a:spcBef>
                <a:spcPts val="0"/>
              </a:spcBef>
            </a:pPr>
            <a:r>
              <a:rPr lang="sv-FI" sz="2200">
                <a:latin typeface="Arial"/>
                <a:cs typeface="Arial"/>
              </a:rPr>
              <a:t>Utforska </a:t>
            </a:r>
            <a:r>
              <a:rPr lang="sv-FI" sz="2200" b="1">
                <a:latin typeface="Arial"/>
                <a:cs typeface="Arial"/>
              </a:rPr>
              <a:t>dina kompetenser</a:t>
            </a:r>
            <a:r>
              <a:rPr lang="sv-FI" sz="2200">
                <a:latin typeface="Arial"/>
                <a:cs typeface="Arial"/>
              </a:rPr>
              <a:t> – Vad gör dig unik och hur kan du skilja dig från mängden?</a:t>
            </a:r>
            <a:endParaRPr lang="sv-FI" sz="2200"/>
          </a:p>
          <a:p>
            <a:pPr marL="342900" indent="-342900">
              <a:lnSpc>
                <a:spcPct val="110000"/>
              </a:lnSpc>
              <a:spcBef>
                <a:spcPts val="0"/>
              </a:spcBef>
            </a:pPr>
            <a:r>
              <a:rPr lang="sv-FI" sz="2200" b="1">
                <a:latin typeface="Arial"/>
                <a:cs typeface="Arial"/>
              </a:rPr>
              <a:t>Boosta dina presentationsfärdigheter </a:t>
            </a:r>
            <a:r>
              <a:rPr lang="sv-FI" sz="2200">
                <a:latin typeface="Arial"/>
                <a:cs typeface="Arial"/>
              </a:rPr>
              <a:t>och lär dig relevanta verktyg och processer för jobbsökande:</a:t>
            </a: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CV och ansökan</a:t>
            </a: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LinkedIn</a:t>
            </a:r>
            <a:endParaRPr lang="en-US" sz="2200">
              <a:latin typeface="Arial"/>
              <a:cs typeface="Arial"/>
            </a:endParaRP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Jobbsökande (aktivt och passivt)</a:t>
            </a: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Intervjuteknik</a:t>
            </a:r>
            <a:endParaRPr lang="en-US" sz="2200">
              <a:latin typeface="Arial"/>
              <a:cs typeface="Arial"/>
            </a:endParaRP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Nätverk</a:t>
            </a:r>
            <a:endParaRPr lang="sv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551FD5-71AA-376F-0615-28D521B955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398" t="6069" r="8155"/>
          <a:stretch>
            <a:fillRect/>
          </a:stretch>
        </p:blipFill>
        <p:spPr>
          <a:xfrm>
            <a:off x="531718" y="2106946"/>
            <a:ext cx="4534019" cy="36406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A4A0FE-A017-C59F-F997-1913DDCF6221}"/>
              </a:ext>
            </a:extLst>
          </p:cNvPr>
          <p:cNvSpPr txBox="1"/>
          <p:nvPr/>
        </p:nvSpPr>
        <p:spPr>
          <a:xfrm>
            <a:off x="788036" y="5895058"/>
            <a:ext cx="339667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cs typeface="Arial"/>
              </a:rPr>
              <a:t>Inga, Ulla &amp; Elena</a:t>
            </a:r>
          </a:p>
        </p:txBody>
      </p:sp>
    </p:spTree>
    <p:extLst>
      <p:ext uri="{BB962C8B-B14F-4D97-AF65-F5344CB8AC3E}">
        <p14:creationId xmlns:p14="http://schemas.microsoft.com/office/powerpoint/2010/main" val="179867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DA4E3-147B-AA2D-5E00-318B25EF8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1F977-0590-382F-DA1A-FCE8567BE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20" y="548011"/>
            <a:ext cx="10571480" cy="1191871"/>
          </a:xfrm>
        </p:spPr>
        <p:txBody>
          <a:bodyPr>
            <a:normAutofit/>
          </a:bodyPr>
          <a:lstStyle/>
          <a:p>
            <a:r>
              <a:rPr lang="sv-FI" sz="4400">
                <a:latin typeface="Arial"/>
                <a:cs typeface="Arial"/>
              </a:rPr>
              <a:t>Så här b</a:t>
            </a:r>
            <a:r>
              <a:rPr lang="sv-FI" sz="4400" noProof="0">
                <a:latin typeface="Arial"/>
                <a:cs typeface="Arial"/>
              </a:rPr>
              <a:t>okar du en samtalstid</a:t>
            </a:r>
            <a:endParaRPr lang="sv-FI" sz="4400" noProof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47CE81-7131-3EDC-C698-9CEC3E25636D}"/>
              </a:ext>
            </a:extLst>
          </p:cNvPr>
          <p:cNvSpPr txBox="1"/>
          <p:nvPr/>
        </p:nvSpPr>
        <p:spPr>
          <a:xfrm>
            <a:off x="833313" y="2144658"/>
            <a:ext cx="10884216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FI" sz="2800">
                <a:ea typeface="+mn-lt"/>
                <a:cs typeface="+mn-lt"/>
              </a:rPr>
              <a:t>Gå in </a:t>
            </a:r>
            <a:r>
              <a:rPr lang="sv-FI" sz="2800" noProof="0">
                <a:ea typeface="+mn-lt"/>
                <a:cs typeface="+mn-lt"/>
              </a:rPr>
              <a:t>på</a:t>
            </a:r>
            <a:r>
              <a:rPr lang="sv-FI" sz="2800">
                <a:ea typeface="+mn-lt"/>
                <a:cs typeface="+mn-lt"/>
              </a:rPr>
              <a:t> </a:t>
            </a:r>
            <a:r>
              <a:rPr lang="sv-FI" sz="2800" b="1" noProof="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 &gt; </a:t>
            </a:r>
            <a:r>
              <a:rPr lang="sv-FI" sz="2800" b="1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Stöd i studierna </a:t>
            </a:r>
            <a:endParaRPr lang="sv-FI" sz="2800" b="1">
              <a:ea typeface="+mn-lt"/>
              <a:cs typeface="+mn-lt"/>
            </a:endParaRPr>
          </a:p>
          <a:p>
            <a:r>
              <a:rPr lang="sv-FI" sz="2800" b="1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&gt; Karriärstöd</a:t>
            </a:r>
            <a:endParaRPr lang="sv-FI" sz="2800" b="1">
              <a:ea typeface="+mn-lt"/>
              <a:cs typeface="+mn-lt"/>
            </a:endParaRPr>
          </a:p>
          <a:p>
            <a:endParaRPr lang="sv-FI" sz="2800" b="1" noProof="0">
              <a:ea typeface="+mn-lt"/>
              <a:cs typeface="+mn-lt"/>
            </a:endParaRPr>
          </a:p>
          <a:p>
            <a:r>
              <a:rPr lang="sv-FI" sz="2800" noProof="0">
                <a:ea typeface="+mn-lt"/>
                <a:cs typeface="+mn-lt"/>
              </a:rPr>
              <a:t>	</a:t>
            </a:r>
            <a:r>
              <a:rPr lang="sv-FI" sz="2800">
                <a:ea typeface="+mn-lt"/>
                <a:cs typeface="+mn-lt"/>
              </a:rPr>
              <a:t> </a:t>
            </a:r>
            <a:r>
              <a:rPr lang="sv-FI" sz="2800" noProof="0">
                <a:ea typeface="+mn-lt"/>
                <a:cs typeface="+mn-lt"/>
              </a:rPr>
              <a:t>Klicka på </a:t>
            </a:r>
            <a:r>
              <a:rPr lang="sv-FI" sz="2800" b="1" noProof="0">
                <a:ea typeface="+mn-lt"/>
                <a:cs typeface="+mn-lt"/>
              </a:rPr>
              <a:t>karriärcentrets </a:t>
            </a:r>
          </a:p>
          <a:p>
            <a:r>
              <a:rPr lang="sv-FI" sz="2800" b="1" noProof="0">
                <a:ea typeface="+mn-lt"/>
                <a:cs typeface="+mn-lt"/>
              </a:rPr>
              <a:t>	</a:t>
            </a:r>
            <a:r>
              <a:rPr lang="sv-FI" sz="2800" b="1">
                <a:ea typeface="+mn-lt"/>
                <a:cs typeface="+mn-lt"/>
              </a:rPr>
              <a:t> </a:t>
            </a:r>
            <a:r>
              <a:rPr lang="sv-FI" sz="2800" b="1" noProof="0">
                <a:ea typeface="+mn-lt"/>
                <a:cs typeface="+mn-lt"/>
              </a:rPr>
              <a:t>bokningskalender</a:t>
            </a:r>
          </a:p>
          <a:p>
            <a:endParaRPr lang="sv-FI" sz="2000">
              <a:ea typeface="+mn-lt"/>
              <a:cs typeface="+mn-lt"/>
            </a:endParaRPr>
          </a:p>
          <a:p>
            <a:r>
              <a:rPr lang="sv-FI" sz="2800">
                <a:ea typeface="+mn-lt"/>
                <a:cs typeface="+mn-lt"/>
              </a:rPr>
              <a:t>Märk att vi</a:t>
            </a:r>
            <a:r>
              <a:rPr lang="sv-FI" sz="2800" noProof="0">
                <a:ea typeface="+mn-lt"/>
                <a:cs typeface="+mn-lt"/>
              </a:rPr>
              <a:t> </a:t>
            </a:r>
            <a:r>
              <a:rPr lang="sv-FI" sz="2800">
                <a:ea typeface="+mn-lt"/>
                <a:cs typeface="+mn-lt"/>
              </a:rPr>
              <a:t>inom kort går ö</a:t>
            </a:r>
            <a:r>
              <a:rPr lang="sv-FI" sz="2800" noProof="0">
                <a:ea typeface="+mn-lt"/>
                <a:cs typeface="+mn-lt"/>
              </a:rPr>
              <a:t>ver </a:t>
            </a:r>
          </a:p>
          <a:p>
            <a:r>
              <a:rPr lang="sv-FI" sz="2800" noProof="0">
                <a:ea typeface="+mn-lt"/>
                <a:cs typeface="+mn-lt"/>
              </a:rPr>
              <a:t>från Vello till</a:t>
            </a:r>
            <a:r>
              <a:rPr lang="sv-FI" sz="2800">
                <a:ea typeface="+mn-lt"/>
                <a:cs typeface="+mn-lt"/>
              </a:rPr>
              <a:t> </a:t>
            </a:r>
            <a:r>
              <a:rPr lang="sv-FI" sz="2800" noProof="0">
                <a:ea typeface="+mn-lt"/>
                <a:cs typeface="+mn-lt"/>
              </a:rPr>
              <a:t>Microsoft Bookings!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9CEABA-B38D-42B6-01DE-EC8E00040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742" y="1943011"/>
            <a:ext cx="5050379" cy="38196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Graphic 11" descr="Link with solid fill">
            <a:extLst>
              <a:ext uri="{FF2B5EF4-FFF2-40B4-BE49-F238E27FC236}">
                <a16:creationId xmlns:a16="http://schemas.microsoft.com/office/drawing/2014/main" id="{282B68AD-7324-5097-F27D-75797DBC0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721584">
            <a:off x="797425" y="3297505"/>
            <a:ext cx="698644" cy="69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26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709B-7E94-4A2D-AA71-9FDC47A10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558" y="548011"/>
            <a:ext cx="10633242" cy="1191871"/>
          </a:xfrm>
        </p:spPr>
        <p:txBody>
          <a:bodyPr>
            <a:normAutofit/>
          </a:bodyPr>
          <a:lstStyle/>
          <a:p>
            <a:r>
              <a:rPr lang="sv-FI" sz="4400">
                <a:latin typeface="Arial"/>
                <a:cs typeface="Arial"/>
              </a:rPr>
              <a:t>Kom och träffa oss!</a:t>
            </a:r>
            <a:endParaRPr lang="sv-FI" sz="4400" noProof="0"/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ADCFD8DA-8B8B-E07D-95A3-33F1B145BAFF}"/>
              </a:ext>
            </a:extLst>
          </p:cNvPr>
          <p:cNvSpPr/>
          <p:nvPr/>
        </p:nvSpPr>
        <p:spPr>
          <a:xfrm>
            <a:off x="5768628" y="1143000"/>
            <a:ext cx="3512189" cy="1645467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 sz="2000" noProof="0"/>
          </a:p>
          <a:p>
            <a:pPr algn="ctr"/>
            <a:endParaRPr lang="sv-FI" sz="2000" noProof="0"/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707DD3D6-74BE-E887-A9DC-335AB19B4C82}"/>
              </a:ext>
            </a:extLst>
          </p:cNvPr>
          <p:cNvSpPr/>
          <p:nvPr/>
        </p:nvSpPr>
        <p:spPr>
          <a:xfrm rot="21043270" flipH="1">
            <a:off x="979988" y="1839611"/>
            <a:ext cx="3400483" cy="2034673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 noProof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5AEDCD-645E-B8D6-D068-54F1C1B33DE6}"/>
              </a:ext>
            </a:extLst>
          </p:cNvPr>
          <p:cNvSpPr txBox="1"/>
          <p:nvPr/>
        </p:nvSpPr>
        <p:spPr>
          <a:xfrm>
            <a:off x="5768628" y="1514992"/>
            <a:ext cx="333248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2200"/>
              <a:t>Välkommen på </a:t>
            </a:r>
            <a:r>
              <a:rPr lang="sv-FI" sz="2200" err="1"/>
              <a:t>drop</a:t>
            </a:r>
            <a:r>
              <a:rPr lang="sv-FI" sz="2200"/>
              <a:t>-in</a:t>
            </a:r>
            <a:endParaRPr lang="sv-FI" sz="2200" b="1"/>
          </a:p>
          <a:p>
            <a:pPr algn="ctr"/>
            <a:r>
              <a:rPr lang="sv-FI" sz="2200" b="1"/>
              <a:t>Tisdagar 11.30–13</a:t>
            </a:r>
            <a:r>
              <a:rPr lang="sv-FI" sz="2200"/>
              <a:t>!</a:t>
            </a:r>
            <a:r>
              <a:rPr lang="sv-FI" sz="2200" noProof="0"/>
              <a:t> </a:t>
            </a:r>
            <a:endParaRPr lang="sv-FI" sz="2200" b="1" noProof="0"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E33CCE-5E99-0E19-17DB-B030A32E216E}"/>
              </a:ext>
            </a:extLst>
          </p:cNvPr>
          <p:cNvSpPr txBox="1"/>
          <p:nvPr/>
        </p:nvSpPr>
        <p:spPr>
          <a:xfrm>
            <a:off x="1104010" y="2380138"/>
            <a:ext cx="323769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2200"/>
              <a:t>Följ oss på Instagram: </a:t>
            </a:r>
            <a:endParaRPr lang="en-US"/>
          </a:p>
          <a:p>
            <a:pPr algn="ctr"/>
            <a:r>
              <a:rPr lang="sv-FI" sz="2200" b="1" noProof="0"/>
              <a:t>@karriarcenterarcada</a:t>
            </a:r>
            <a:endParaRPr lang="sv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5B5467-1E58-7FB3-FB7F-8AA7D4E5F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358" y="1899712"/>
            <a:ext cx="7174425" cy="4778645"/>
          </a:xfrm>
          <a:prstGeom prst="rect">
            <a:avLst/>
          </a:prstGeom>
        </p:spPr>
      </p:pic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3692FA0F-3D03-79D4-37B4-D7C15B01E7A7}"/>
              </a:ext>
            </a:extLst>
          </p:cNvPr>
          <p:cNvSpPr/>
          <p:nvPr/>
        </p:nvSpPr>
        <p:spPr>
          <a:xfrm>
            <a:off x="8622468" y="2380138"/>
            <a:ext cx="3076384" cy="1698054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 sz="2000" noProof="0"/>
          </a:p>
          <a:p>
            <a:pPr algn="ctr"/>
            <a:endParaRPr lang="sv-FI" sz="2000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000452-AB94-DE1E-482E-308D375EB7FF}"/>
              </a:ext>
            </a:extLst>
          </p:cNvPr>
          <p:cNvSpPr txBox="1"/>
          <p:nvPr/>
        </p:nvSpPr>
        <p:spPr>
          <a:xfrm>
            <a:off x="8494420" y="2856948"/>
            <a:ext cx="333248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2200"/>
              <a:t>Följ oss på LinkedIn: </a:t>
            </a:r>
            <a:r>
              <a:rPr lang="sv-FI" sz="2200">
                <a:ea typeface="+mn-lt"/>
                <a:cs typeface="+mn-lt"/>
              </a:rPr>
              <a:t>Karriärcenter Arcada</a:t>
            </a:r>
            <a:r>
              <a:rPr lang="sv-FI" sz="2200"/>
              <a:t> </a:t>
            </a:r>
            <a:endParaRPr lang="sv-FI" sz="2200" b="1" noProof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0193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CE2B6-CDB8-48EE-9BB3-47163AF0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>
                <a:latin typeface="Arial"/>
                <a:cs typeface="Arial"/>
              </a:rPr>
              <a:t>Arcada Job Portal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FFDCB-6A5C-4CDC-B389-2E12E2466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6304054" cy="2829477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sv-FI" sz="2600">
                <a:solidFill>
                  <a:schemeClr val="bg1"/>
                </a:solidFill>
                <a:latin typeface="Arial"/>
                <a:cs typeface="Arial"/>
              </a:rPr>
              <a:t>Här hittar du 492 registerade företag </a:t>
            </a:r>
            <a:br>
              <a:rPr lang="sv-FI" sz="26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sv-FI" sz="2600">
                <a:solidFill>
                  <a:schemeClr val="bg1"/>
                </a:solidFill>
                <a:latin typeface="Arial"/>
                <a:cs typeface="Arial"/>
              </a:rPr>
              <a:t>som erbjuder Arcadastudenter:</a:t>
            </a:r>
            <a:endParaRPr lang="en-US" sz="260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sv-FI" sz="2600">
                <a:solidFill>
                  <a:schemeClr val="bg1"/>
                </a:solidFill>
                <a:latin typeface="Arial"/>
                <a:cs typeface="Arial"/>
              </a:rPr>
              <a:t>Heltids- och deltidsjobb, extrajobb, sommarjobb, praktik- och trainee-platser och uppdrag för lärdomsprov.</a:t>
            </a:r>
            <a:endParaRPr lang="sv-FI">
              <a:solidFill>
                <a:schemeClr val="bg1"/>
              </a:solidFill>
            </a:endParaRPr>
          </a:p>
          <a:p>
            <a:r>
              <a:rPr lang="sv-FI" sz="2600">
                <a:solidFill>
                  <a:schemeClr val="bg1"/>
                </a:solidFill>
                <a:latin typeface="Arial"/>
                <a:cs typeface="Arial"/>
              </a:rPr>
              <a:t>Rekryteringsevenemang och </a:t>
            </a:r>
            <a:br>
              <a:rPr lang="sv-FI" sz="2600">
                <a:latin typeface="Arial"/>
                <a:cs typeface="Arial"/>
              </a:rPr>
            </a:br>
            <a:r>
              <a:rPr lang="sv-FI" sz="2600">
                <a:solidFill>
                  <a:schemeClr val="bg1"/>
                </a:solidFill>
                <a:latin typeface="Arial"/>
                <a:cs typeface="Arial"/>
              </a:rPr>
              <a:t>resurser för jobbsökande</a:t>
            </a:r>
            <a:endParaRPr lang="sv-FI" sz="260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E3A86F-4AE1-D2B2-7E01-ADB97A156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838" y="1547159"/>
            <a:ext cx="4476741" cy="44767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960E00-10F3-2A71-AE57-A9BE792D42A8}"/>
              </a:ext>
            </a:extLst>
          </p:cNvPr>
          <p:cNvSpPr txBox="1"/>
          <p:nvPr/>
        </p:nvSpPr>
        <p:spPr>
          <a:xfrm>
            <a:off x="836505" y="6021804"/>
            <a:ext cx="5713028" cy="46166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err="1">
                <a:solidFill>
                  <a:srgbClr val="70297A"/>
                </a:solidFill>
                <a:cs typeface="Arial"/>
              </a:rPr>
              <a:t>Obs</a:t>
            </a:r>
            <a:r>
              <a:rPr lang="en-US" sz="2400">
                <a:solidFill>
                  <a:srgbClr val="70297A"/>
                </a:solidFill>
                <a:cs typeface="Arial"/>
              </a:rPr>
              <a:t>! </a:t>
            </a:r>
            <a:r>
              <a:rPr lang="en-US" sz="2400" b="1">
                <a:solidFill>
                  <a:srgbClr val="70297A"/>
                </a:solidFill>
                <a:cs typeface="Arial"/>
                <a:hlinkClick r:id="rId3"/>
              </a:rPr>
              <a:t>Arcada-appen Tuudo</a:t>
            </a:r>
            <a:r>
              <a:rPr lang="en-US" sz="2400" b="1">
                <a:solidFill>
                  <a:srgbClr val="70297A"/>
                </a:solidFill>
                <a:cs typeface="Arial"/>
              </a:rPr>
              <a:t> </a:t>
            </a:r>
            <a:r>
              <a:rPr lang="en-US" sz="2400">
                <a:solidFill>
                  <a:srgbClr val="70297A"/>
                </a:solidFill>
                <a:cs typeface="Arial"/>
              </a:rPr>
              <a:t>&amp; </a:t>
            </a:r>
            <a:r>
              <a:rPr lang="en-US" sz="2400" b="1">
                <a:solidFill>
                  <a:srgbClr val="70297A"/>
                </a:solidFill>
                <a:cs typeface="Arial"/>
                <a:hlinkClick r:id="rId4"/>
              </a:rPr>
              <a:t>Jobiili</a:t>
            </a:r>
            <a:r>
              <a:rPr lang="en-US" sz="2400" b="1">
                <a:solidFill>
                  <a:srgbClr val="70297A"/>
                </a:solidFill>
                <a:cs typeface="Arial"/>
              </a:rPr>
              <a:t> </a:t>
            </a:r>
            <a:endParaRPr lang="en-US" sz="2400">
              <a:solidFill>
                <a:srgbClr val="70297A"/>
              </a:solidFill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1894F5-2AE4-3CE4-8FCD-8FE256F6B366}"/>
              </a:ext>
            </a:extLst>
          </p:cNvPr>
          <p:cNvSpPr txBox="1"/>
          <p:nvPr/>
        </p:nvSpPr>
        <p:spPr>
          <a:xfrm>
            <a:off x="840441" y="4840941"/>
            <a:ext cx="6096000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sv-FI" sz="2600" b="1" i="0" u="none" strike="noStrike" baseline="0">
                <a:solidFill>
                  <a:srgbClr val="70297A"/>
                </a:solidFill>
                <a:latin typeface="Arial"/>
                <a:ea typeface="Segoe UI"/>
                <a:cs typeface="Segoe UI"/>
              </a:rPr>
              <a:t>Logga in med Arcada ID:</a:t>
            </a:r>
            <a:r>
              <a:rPr lang="en-US" sz="2600" b="0" i="0">
                <a:solidFill>
                  <a:srgbClr val="FFFEFE"/>
                </a:solidFill>
                <a:latin typeface="Arial"/>
                <a:ea typeface="Segoe UI"/>
                <a:cs typeface="Segoe UI"/>
              </a:rPr>
              <a:t>​</a:t>
            </a:r>
          </a:p>
          <a:p>
            <a:pPr algn="l" rtl="0"/>
            <a:r>
              <a:rPr lang="sv-FI" sz="2600" b="1" i="0" u="sng" strike="noStrike" baseline="0">
                <a:solidFill>
                  <a:srgbClr val="0563C1"/>
                </a:solidFill>
                <a:latin typeface="Arial"/>
                <a:ea typeface="Segoe UI"/>
                <a:cs typeface="Segoe U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arcada.jobteaser.com/en</a:t>
            </a:r>
            <a:r>
              <a:rPr lang="sv-FI" sz="2600" b="1" i="0" u="none" strike="noStrike" baseline="0">
                <a:solidFill>
                  <a:srgbClr val="FFFEFE"/>
                </a:solidFill>
                <a:latin typeface="Arial"/>
                <a:ea typeface="Segoe UI"/>
                <a:cs typeface="Segoe UI"/>
              </a:rPr>
              <a:t> </a:t>
            </a:r>
            <a:r>
              <a:rPr lang="en-US" sz="2600" b="0" i="0">
                <a:solidFill>
                  <a:srgbClr val="FFFEFE"/>
                </a:solidFill>
                <a:latin typeface="Arial"/>
                <a:ea typeface="Segoe UI"/>
                <a:cs typeface="Segoe UI"/>
              </a:rPr>
              <a:t>​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69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CE2B6-CDB8-48EE-9BB3-47163AF0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>
                <a:latin typeface="Arial"/>
                <a:cs typeface="Arial"/>
              </a:rPr>
              <a:t>My Future Work 2027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FFDCB-6A5C-4CDC-B389-2E12E2466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85273"/>
            <a:ext cx="6589183" cy="28095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FI">
                <a:latin typeface="Arial"/>
                <a:cs typeface="Arial"/>
              </a:rPr>
              <a:t>Nätverks- och rekryteringsmässa på Stora torget</a:t>
            </a:r>
            <a:endParaRPr lang="en-US"/>
          </a:p>
          <a:p>
            <a:pPr marL="0" indent="0">
              <a:buNone/>
            </a:pPr>
            <a:endParaRPr lang="sv-FI" sz="1400">
              <a:latin typeface="Arial"/>
              <a:cs typeface="Arial"/>
            </a:endParaRPr>
          </a:p>
          <a:p>
            <a:pPr marL="0" indent="0">
              <a:buNone/>
            </a:pPr>
            <a:r>
              <a:rPr lang="sv-FI">
                <a:latin typeface="Arial"/>
                <a:cs typeface="Arial"/>
              </a:rPr>
              <a:t>Spara datumet:13.1.2027</a:t>
            </a:r>
            <a:endParaRPr lang="sv-FI"/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AFA8476C-BC83-8417-D91F-EAD59EB7C1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2783" y="4813271"/>
            <a:ext cx="1601189" cy="1683364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8120AE-1A7D-6055-301D-B75F2C7EC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191250" y="862853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930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5D293-13AB-63F0-CB77-D8D11E184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1510F3-C79E-C64C-86C0-C1B070498FF2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2387600"/>
            <a:ext cx="3932238" cy="369728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sv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6BA1B7-56A2-1673-5394-68B0A6F110E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010400" y="2012950"/>
            <a:ext cx="5181600" cy="447675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/>
          </a:p>
          <a:p>
            <a:pPr marL="0" indent="0">
              <a:buNone/>
            </a:pPr>
            <a:endParaRPr lang="en-SE"/>
          </a:p>
          <a:p>
            <a:pPr marL="0" indent="0">
              <a:buNone/>
            </a:pPr>
            <a:endParaRPr lang="sv-FI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CD3CE7D-F166-D342-4747-88CD95CBC44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l="18190" r="18190"/>
          <a:stretch/>
        </p:blipFill>
        <p:spPr>
          <a:xfrm>
            <a:off x="2675916" y="-4442"/>
            <a:ext cx="10462341" cy="68540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D2CAE-0EB4-477D-CA09-55F05C60AA07}"/>
              </a:ext>
            </a:extLst>
          </p:cNvPr>
          <p:cNvSpPr txBox="1"/>
          <p:nvPr/>
        </p:nvSpPr>
        <p:spPr>
          <a:xfrm>
            <a:off x="357538" y="2013949"/>
            <a:ext cx="3240752" cy="45550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>
                <a:solidFill>
                  <a:srgbClr val="821B81"/>
                </a:solidFill>
                <a:cs typeface="Arial"/>
              </a:rPr>
              <a:t>Jonna Vocke:</a:t>
            </a:r>
            <a:r>
              <a:rPr lang="en-US" sz="2000">
                <a:solidFill>
                  <a:srgbClr val="821B81"/>
                </a:solidFill>
                <a:cs typeface="Arial"/>
              </a:rPr>
              <a:t> </a:t>
            </a:r>
            <a:r>
              <a:rPr lang="en-US" sz="2000" err="1">
                <a:solidFill>
                  <a:srgbClr val="821B81"/>
                </a:solidFill>
                <a:ea typeface="+mn-lt"/>
                <a:cs typeface="+mn-lt"/>
              </a:rPr>
              <a:t>Informationsförvaltnings-direktör</a:t>
            </a:r>
            <a:endParaRPr lang="en-US" sz="2000" err="1">
              <a:solidFill>
                <a:srgbClr val="821B81"/>
              </a:solidFill>
              <a:cs typeface="Arial"/>
            </a:endParaRPr>
          </a:p>
          <a:p>
            <a:endParaRPr lang="en-US" sz="2000">
              <a:solidFill>
                <a:srgbClr val="821B81"/>
              </a:solidFill>
              <a:cs typeface="Arial"/>
            </a:endParaRPr>
          </a:p>
          <a:p>
            <a:r>
              <a:rPr lang="en-US" sz="2200" b="1">
                <a:solidFill>
                  <a:srgbClr val="821B81"/>
                </a:solidFill>
                <a:cs typeface="Arial"/>
              </a:rPr>
              <a:t>Ina Antell:</a:t>
            </a:r>
            <a:r>
              <a:rPr lang="en-US" sz="2000">
                <a:solidFill>
                  <a:srgbClr val="821B81"/>
                </a:solidFill>
                <a:cs typeface="Arial"/>
              </a:rPr>
              <a:t> </a:t>
            </a:r>
            <a:r>
              <a:rPr lang="en-US" sz="2000" err="1">
                <a:solidFill>
                  <a:srgbClr val="821B81"/>
                </a:solidFill>
                <a:cs typeface="Arial"/>
              </a:rPr>
              <a:t>Bibliotekarie</a:t>
            </a:r>
            <a:endParaRPr lang="en-US" sz="2000">
              <a:solidFill>
                <a:srgbClr val="821B81"/>
              </a:solidFill>
              <a:cs typeface="Arial"/>
            </a:endParaRPr>
          </a:p>
          <a:p>
            <a:endParaRPr lang="en-US" sz="2000">
              <a:solidFill>
                <a:srgbClr val="821B81"/>
              </a:solidFill>
              <a:cs typeface="Arial"/>
            </a:endParaRPr>
          </a:p>
          <a:p>
            <a:r>
              <a:rPr lang="en-US" sz="2200" b="1">
                <a:solidFill>
                  <a:srgbClr val="821B81"/>
                </a:solidFill>
                <a:cs typeface="Arial"/>
              </a:rPr>
              <a:t>Sofia Nordberg:</a:t>
            </a:r>
            <a:r>
              <a:rPr lang="en-US" sz="2000">
                <a:solidFill>
                  <a:srgbClr val="821B81"/>
                </a:solidFill>
                <a:cs typeface="Arial"/>
              </a:rPr>
              <a:t> </a:t>
            </a:r>
            <a:r>
              <a:rPr lang="en-US" sz="2000" err="1">
                <a:solidFill>
                  <a:srgbClr val="821B81"/>
                </a:solidFill>
                <a:cs typeface="Arial"/>
              </a:rPr>
              <a:t>Informationsspecialist</a:t>
            </a:r>
            <a:endParaRPr lang="en-US" sz="2000">
              <a:solidFill>
                <a:srgbClr val="821B81"/>
              </a:solidFill>
              <a:cs typeface="Arial"/>
            </a:endParaRPr>
          </a:p>
          <a:p>
            <a:endParaRPr lang="en-US" sz="2000">
              <a:solidFill>
                <a:srgbClr val="821B81"/>
              </a:solidFill>
              <a:cs typeface="Arial"/>
            </a:endParaRPr>
          </a:p>
          <a:p>
            <a:r>
              <a:rPr lang="en-US" sz="2200" b="1">
                <a:solidFill>
                  <a:srgbClr val="821B81"/>
                </a:solidFill>
                <a:cs typeface="Arial"/>
              </a:rPr>
              <a:t>Janne Nyström:</a:t>
            </a:r>
            <a:r>
              <a:rPr lang="en-US" sz="2000">
                <a:solidFill>
                  <a:srgbClr val="821B81"/>
                </a:solidFill>
                <a:cs typeface="Arial"/>
              </a:rPr>
              <a:t> </a:t>
            </a:r>
            <a:r>
              <a:rPr lang="en-US" sz="2000" err="1">
                <a:solidFill>
                  <a:srgbClr val="821B81"/>
                </a:solidFill>
                <a:cs typeface="Arial"/>
              </a:rPr>
              <a:t>Informationsspecialist</a:t>
            </a:r>
            <a:endParaRPr lang="en-US" sz="2000">
              <a:solidFill>
                <a:srgbClr val="821B81"/>
              </a:solidFill>
              <a:cs typeface="Arial"/>
            </a:endParaRPr>
          </a:p>
          <a:p>
            <a:endParaRPr lang="en-US" sz="2000" b="1">
              <a:solidFill>
                <a:srgbClr val="821B81"/>
              </a:solidFill>
              <a:cs typeface="Arial"/>
            </a:endParaRPr>
          </a:p>
          <a:p>
            <a:r>
              <a:rPr lang="en-US" sz="2200" b="1">
                <a:solidFill>
                  <a:srgbClr val="821B81"/>
                </a:solidFill>
                <a:cs typeface="Arial"/>
              </a:rPr>
              <a:t>Tomas </a:t>
            </a:r>
            <a:r>
              <a:rPr lang="en-US" sz="2200" b="1" err="1">
                <a:solidFill>
                  <a:srgbClr val="821B81"/>
                </a:solidFill>
                <a:cs typeface="Arial"/>
              </a:rPr>
              <a:t>Rönn</a:t>
            </a:r>
            <a:r>
              <a:rPr lang="en-US" sz="2200" b="1">
                <a:solidFill>
                  <a:srgbClr val="821B81"/>
                </a:solidFill>
                <a:cs typeface="Arial"/>
              </a:rPr>
              <a:t>:</a:t>
            </a:r>
            <a:r>
              <a:rPr lang="en-US" sz="2000">
                <a:solidFill>
                  <a:srgbClr val="821B81"/>
                </a:solidFill>
                <a:cs typeface="Arial"/>
              </a:rPr>
              <a:t> </a:t>
            </a:r>
            <a:r>
              <a:rPr lang="en-US" sz="2000" err="1">
                <a:solidFill>
                  <a:srgbClr val="821B81"/>
                </a:solidFill>
                <a:cs typeface="Arial"/>
              </a:rPr>
              <a:t>Systemplanerare</a:t>
            </a:r>
            <a:endParaRPr lang="en-US" sz="2000">
              <a:solidFill>
                <a:srgbClr val="821B81"/>
              </a:solidFill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DDD90C-54E8-AA18-26A6-0E84B764205A}"/>
              </a:ext>
            </a:extLst>
          </p:cNvPr>
          <p:cNvSpPr>
            <a:spLocks noGrp="1"/>
          </p:cNvSpPr>
          <p:nvPr/>
        </p:nvSpPr>
        <p:spPr>
          <a:xfrm>
            <a:off x="356937" y="114467"/>
            <a:ext cx="5181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821B8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FI"/>
              <a:t>5. Bibliotekstjänster</a:t>
            </a:r>
          </a:p>
        </p:txBody>
      </p:sp>
    </p:spTree>
    <p:extLst>
      <p:ext uri="{BB962C8B-B14F-4D97-AF65-F5344CB8AC3E}">
        <p14:creationId xmlns:p14="http://schemas.microsoft.com/office/powerpoint/2010/main" val="386813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0D102-84E4-19F7-1E32-D0C9EA5B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011"/>
            <a:ext cx="10515600" cy="1191871"/>
          </a:xfrm>
        </p:spPr>
        <p:txBody>
          <a:bodyPr anchor="ctr">
            <a:normAutofit/>
          </a:bodyPr>
          <a:lstStyle/>
          <a:p>
            <a:r>
              <a:rPr lang="sv-FI"/>
              <a:t>Inte bara bokhyllor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ECA55-A0D8-E076-B896-7144A6B7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181600" cy="44767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sv-FI">
                <a:latin typeface="Arial"/>
                <a:cs typeface="Arial"/>
              </a:rPr>
              <a:t>Böcker, tidskrifter, e-böcker, e-tidningar, databaser</a:t>
            </a:r>
            <a:endParaRPr lang="en-US">
              <a:latin typeface="Arial"/>
              <a:cs typeface="Arial"/>
            </a:endParaRPr>
          </a:p>
          <a:p>
            <a:pPr marL="342900" indent="-342900">
              <a:buChar char="•"/>
            </a:pPr>
            <a:r>
              <a:rPr lang="sv-FI">
                <a:latin typeface="Arial"/>
                <a:cs typeface="Arial"/>
              </a:rPr>
              <a:t>Öppet vardagar: 7-20:30, kundtjänst: 10-15</a:t>
            </a:r>
            <a:endParaRPr lang="en-US">
              <a:latin typeface="Arial"/>
              <a:cs typeface="Arial"/>
            </a:endParaRPr>
          </a:p>
          <a:p>
            <a:pPr marL="342900" indent="-342900">
              <a:buChar char="•"/>
            </a:pPr>
            <a:r>
              <a:rPr lang="sv-FI">
                <a:latin typeface="Arial"/>
                <a:cs typeface="Arial"/>
              </a:rPr>
              <a:t>Undervisning</a:t>
            </a:r>
            <a:br>
              <a:rPr lang="sv-FI"/>
            </a:br>
            <a:endParaRPr lang="en-US"/>
          </a:p>
          <a:p>
            <a:pPr marL="342900" indent="-342900">
              <a:buChar char="•"/>
            </a:pPr>
            <a:r>
              <a:rPr lang="sv-FI">
                <a:latin typeface="Arial"/>
                <a:cs typeface="Arial"/>
              </a:rPr>
              <a:t>Fjärrlån</a:t>
            </a:r>
          </a:p>
          <a:p>
            <a:pPr marL="342900" indent="-342900">
              <a:buChar char="•"/>
            </a:pPr>
            <a:r>
              <a:rPr lang="sv-FI">
                <a:latin typeface="Arial"/>
                <a:cs typeface="Arial"/>
              </a:rPr>
              <a:t>Publikationer</a:t>
            </a:r>
            <a:endParaRPr lang="en-US">
              <a:latin typeface="Arial"/>
              <a:cs typeface="Arial"/>
            </a:endParaRPr>
          </a:p>
          <a:p>
            <a:pPr marL="342900" indent="-342900">
              <a:buChar char="•"/>
            </a:pPr>
            <a:r>
              <a:rPr lang="sv-FI">
                <a:latin typeface="Arial"/>
                <a:cs typeface="Arial"/>
              </a:rPr>
              <a:t>Öppen vetenskap</a:t>
            </a:r>
          </a:p>
          <a:p>
            <a:endParaRPr lang="en-US"/>
          </a:p>
        </p:txBody>
      </p:sp>
      <p:pic>
        <p:nvPicPr>
          <p:cNvPr id="5" name="Picture Placeholder 4" descr="A shelf with books on it&#10;&#10;Description automatically generated">
            <a:extLst>
              <a:ext uri="{FF2B5EF4-FFF2-40B4-BE49-F238E27FC236}">
                <a16:creationId xmlns:a16="http://schemas.microsoft.com/office/drawing/2014/main" id="{809B556F-BC11-1B07-6436-3C10B19223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/>
        </p:blipFill>
        <p:spPr>
          <a:xfrm>
            <a:off x="7207126" y="1532882"/>
            <a:ext cx="3357555" cy="4476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7443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48872-4DDD-C145-43E2-09EEDA898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67983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FI">
                <a:latin typeface="Arial"/>
                <a:cs typeface="Arial"/>
              </a:rPr>
              <a:t>Skrivverkstad tisdagar kl 14-16 fr.o.m 15.9</a:t>
            </a:r>
          </a:p>
          <a:p>
            <a:r>
              <a:rPr lang="sv-FI">
                <a:latin typeface="Arial"/>
                <a:cs typeface="Arial"/>
              </a:rPr>
              <a:t>Individuellt stöd i informationssökning:</a:t>
            </a:r>
            <a:br>
              <a:rPr lang="sv-FI">
                <a:latin typeface="Arial"/>
                <a:cs typeface="Arial"/>
              </a:rPr>
            </a:br>
            <a:r>
              <a:rPr lang="sv-FI">
                <a:latin typeface="Arial"/>
                <a:cs typeface="Arial"/>
                <a:hlinkClick r:id="rId2"/>
              </a:rPr>
              <a:t>informationsspecialist@arcada.fi</a:t>
            </a:r>
            <a:r>
              <a:rPr lang="sv-FI">
                <a:latin typeface="Arial"/>
                <a:cs typeface="Arial"/>
              </a:rPr>
              <a:t> (eller länk i Arcada Finna)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A999B2-1776-42B2-CA07-52357A60D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Arial"/>
                <a:cs typeface="Arial"/>
              </a:rPr>
              <a:t>Stöd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i</a:t>
            </a:r>
            <a:r>
              <a:rPr lang="en-US">
                <a:latin typeface="Arial"/>
                <a:cs typeface="Arial"/>
              </a:rPr>
              <a:t> informationssökning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0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9B983-3F9E-7846-9368-BB2AB4396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 anchor="ctr">
            <a:normAutofit/>
          </a:bodyPr>
          <a:lstStyle/>
          <a:p>
            <a:r>
              <a:rPr lang="sv-FI"/>
              <a:t>Stöd på Arcada 2026-27</a:t>
            </a:r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3E7AE7A0-CA80-78FF-67C9-C602D962BEE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18202414"/>
              </p:ext>
            </p:extLst>
          </p:nvPr>
        </p:nvGraphicFramePr>
        <p:xfrm>
          <a:off x="5238077" y="2040785"/>
          <a:ext cx="62883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8070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811CB-C803-489B-A500-ED8165DA7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 anchor="ctr">
            <a:normAutofit/>
          </a:bodyPr>
          <a:lstStyle/>
          <a:p>
            <a:r>
              <a:rPr lang="sv-FI"/>
              <a:t>V</a:t>
            </a:r>
            <a:r>
              <a:rPr lang="en-SE"/>
              <a:t>a</a:t>
            </a:r>
            <a:r>
              <a:rPr lang="sv-FI"/>
              <a:t>r</a:t>
            </a:r>
            <a:r>
              <a:rPr lang="en-SE"/>
              <a:t> </a:t>
            </a:r>
            <a:r>
              <a:rPr lang="sv-FI"/>
              <a:t>h</a:t>
            </a:r>
            <a:r>
              <a:rPr lang="en-SE"/>
              <a:t>i</a:t>
            </a:r>
            <a:r>
              <a:rPr lang="sv-FI"/>
              <a:t>t</a:t>
            </a:r>
            <a:r>
              <a:rPr lang="en-SE"/>
              <a:t>t</a:t>
            </a:r>
            <a:r>
              <a:rPr lang="sv-FI"/>
              <a:t>a</a:t>
            </a:r>
            <a:r>
              <a:rPr lang="en-SE"/>
              <a:t>r </a:t>
            </a:r>
            <a:r>
              <a:rPr lang="sv-FI"/>
              <a:t>j</a:t>
            </a:r>
            <a:r>
              <a:rPr lang="en-SE"/>
              <a:t>a</a:t>
            </a:r>
            <a:r>
              <a:rPr lang="sv-FI"/>
              <a:t>g</a:t>
            </a:r>
            <a:r>
              <a:rPr lang="en-SE"/>
              <a:t> </a:t>
            </a:r>
            <a:r>
              <a:rPr lang="sv-FI"/>
              <a:t>i</a:t>
            </a:r>
            <a:r>
              <a:rPr lang="en-SE"/>
              <a:t>n</a:t>
            </a:r>
            <a:r>
              <a:rPr lang="sv-FI"/>
              <a:t>f</a:t>
            </a:r>
            <a:r>
              <a:rPr lang="en-SE"/>
              <a:t>o</a:t>
            </a:r>
            <a:r>
              <a:rPr lang="sv-FI"/>
              <a:t>r</a:t>
            </a:r>
            <a:r>
              <a:rPr lang="en-SE"/>
              <a:t>m</a:t>
            </a:r>
            <a:r>
              <a:rPr lang="sv-FI"/>
              <a:t>a</a:t>
            </a:r>
            <a:r>
              <a:rPr lang="en-SE"/>
              <a:t>t</a:t>
            </a:r>
            <a:r>
              <a:rPr lang="sv-FI"/>
              <a:t>i</a:t>
            </a:r>
            <a:r>
              <a:rPr lang="en-SE"/>
              <a:t>o</a:t>
            </a:r>
            <a:r>
              <a:rPr lang="sv-FI"/>
              <a:t>n</a:t>
            </a:r>
            <a:r>
              <a:rPr lang="en-SE"/>
              <a:t>? </a:t>
            </a:r>
            <a:endParaRPr lang="sv-FI"/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BC62C059-5D7E-CD0B-780D-C3A3E754683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06914703"/>
              </p:ext>
            </p:extLst>
          </p:nvPr>
        </p:nvGraphicFramePr>
        <p:xfrm>
          <a:off x="5238077" y="2040785"/>
          <a:ext cx="62883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6131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E64CD-0A86-304A-8D5B-1F6DC6F27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/>
          <a:p>
            <a:r>
              <a:rPr lang="sv-FI"/>
              <a:t>V</a:t>
            </a:r>
            <a:r>
              <a:rPr lang="en-SE"/>
              <a:t>a</a:t>
            </a:r>
            <a:r>
              <a:rPr lang="sv-FI"/>
              <a:t>r</a:t>
            </a:r>
            <a:r>
              <a:rPr lang="en-SE"/>
              <a:t>m</a:t>
            </a:r>
            <a:r>
              <a:rPr lang="sv-FI"/>
              <a:t>t</a:t>
            </a:r>
            <a:r>
              <a:rPr lang="en-SE"/>
              <a:t> </a:t>
            </a:r>
            <a:r>
              <a:rPr lang="sv-FI"/>
              <a:t>v</a:t>
            </a:r>
            <a:r>
              <a:rPr lang="en-SE"/>
              <a:t>ä</a:t>
            </a:r>
            <a:r>
              <a:rPr lang="sv-FI"/>
              <a:t>l</a:t>
            </a:r>
            <a:r>
              <a:rPr lang="en-SE"/>
              <a:t>k</a:t>
            </a:r>
            <a:r>
              <a:rPr lang="sv-FI"/>
              <a:t>o</a:t>
            </a:r>
            <a:r>
              <a:rPr lang="en-SE"/>
              <a:t>m</a:t>
            </a:r>
            <a:r>
              <a:rPr lang="sv-FI" err="1"/>
              <a:t>na</a:t>
            </a:r>
            <a:r>
              <a:rPr lang="en-SE"/>
              <a:t> </a:t>
            </a:r>
            <a:r>
              <a:rPr lang="sv-FI"/>
              <a:t>o</a:t>
            </a:r>
            <a:r>
              <a:rPr lang="en-SE"/>
              <a:t>c</a:t>
            </a:r>
            <a:r>
              <a:rPr lang="sv-FI"/>
              <a:t>h</a:t>
            </a:r>
            <a:r>
              <a:rPr lang="en-SE"/>
              <a:t> </a:t>
            </a:r>
            <a:r>
              <a:rPr lang="sv-FI"/>
              <a:t>l</a:t>
            </a:r>
            <a:r>
              <a:rPr lang="en-SE"/>
              <a:t>ycka till med studierna</a:t>
            </a:r>
            <a:r>
              <a:rPr lang="en-US"/>
              <a:t>!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05B814C-E144-EEB7-1E37-92A51352D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124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DAF84-AE95-7C87-D3FD-B6A886E80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19700" cy="1325563"/>
          </a:xfrm>
        </p:spPr>
        <p:txBody>
          <a:bodyPr anchor="ctr">
            <a:normAutofit/>
          </a:bodyPr>
          <a:lstStyle/>
          <a:p>
            <a:r>
              <a:rPr lang="sv-FI"/>
              <a:t>1. Hjälp med uppgifter och kurser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3848C3B-7F44-2DE2-B49A-3EACF75BE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>
            <a:normAutofit/>
          </a:bodyPr>
          <a:lstStyle/>
          <a:p>
            <a:pPr marL="228600" lvl="1">
              <a:spcBef>
                <a:spcPts val="1000"/>
              </a:spcBef>
            </a:pPr>
            <a:endParaRPr lang="en-US" sz="2000"/>
          </a:p>
          <a:p>
            <a:pPr marL="514350" lvl="1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/>
              <a:t>Hur ska jag </a:t>
            </a:r>
            <a:r>
              <a:rPr lang="en-US" sz="2000" err="1"/>
              <a:t>få</a:t>
            </a:r>
            <a:r>
              <a:rPr lang="en-US" sz="2000"/>
              <a:t> mina </a:t>
            </a:r>
            <a:r>
              <a:rPr lang="en-US" sz="2000" err="1"/>
              <a:t>uppgifter</a:t>
            </a:r>
            <a:r>
              <a:rPr lang="en-US" sz="2000"/>
              <a:t> </a:t>
            </a:r>
            <a:r>
              <a:rPr lang="en-US" sz="2000" err="1"/>
              <a:t>gjorda</a:t>
            </a:r>
            <a:r>
              <a:rPr lang="en-US" sz="2000"/>
              <a:t>?</a:t>
            </a:r>
          </a:p>
          <a:p>
            <a:pPr marL="514350" lvl="1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/>
              <a:t>Hur </a:t>
            </a:r>
            <a:r>
              <a:rPr lang="en-US" sz="2000" err="1"/>
              <a:t>kan</a:t>
            </a:r>
            <a:r>
              <a:rPr lang="en-US" sz="2000"/>
              <a:t> jag </a:t>
            </a:r>
            <a:r>
              <a:rPr lang="en-US" sz="2000" err="1"/>
              <a:t>planera</a:t>
            </a:r>
            <a:r>
              <a:rPr lang="en-US" sz="2000"/>
              <a:t> min </a:t>
            </a:r>
            <a:r>
              <a:rPr lang="en-US" sz="2000" err="1"/>
              <a:t>vardag</a:t>
            </a:r>
            <a:r>
              <a:rPr lang="en-US" sz="2000"/>
              <a:t> och mina studier </a:t>
            </a:r>
            <a:r>
              <a:rPr lang="en-US" sz="2000" err="1"/>
              <a:t>bättre</a:t>
            </a:r>
            <a:r>
              <a:rPr lang="en-US" sz="2000"/>
              <a:t>? </a:t>
            </a:r>
          </a:p>
          <a:p>
            <a:pPr marL="514350" lvl="1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/>
              <a:t>“Jag </a:t>
            </a:r>
            <a:r>
              <a:rPr lang="en-US" sz="2000" err="1"/>
              <a:t>förstår</a:t>
            </a:r>
            <a:r>
              <a:rPr lang="en-US" sz="2000"/>
              <a:t> </a:t>
            </a:r>
            <a:r>
              <a:rPr lang="en-US" sz="2000" err="1"/>
              <a:t>ingenting</a:t>
            </a:r>
            <a:r>
              <a:rPr lang="en-US" sz="2000"/>
              <a:t>”, </a:t>
            </a:r>
            <a:r>
              <a:rPr lang="en-US" sz="2000" err="1"/>
              <a:t>vem</a:t>
            </a:r>
            <a:r>
              <a:rPr lang="en-US" sz="2000"/>
              <a:t> </a:t>
            </a:r>
            <a:r>
              <a:rPr lang="en-US" sz="2000" err="1"/>
              <a:t>kan</a:t>
            </a:r>
            <a:r>
              <a:rPr lang="en-US" sz="2000"/>
              <a:t> jag </a:t>
            </a:r>
            <a:r>
              <a:rPr lang="en-US" sz="2000" err="1"/>
              <a:t>bolla</a:t>
            </a:r>
            <a:r>
              <a:rPr lang="en-US" sz="2000"/>
              <a:t> </a:t>
            </a:r>
            <a:r>
              <a:rPr lang="en-US" sz="2000" err="1"/>
              <a:t>detta</a:t>
            </a:r>
            <a:r>
              <a:rPr lang="en-US" sz="2000"/>
              <a:t> med?</a:t>
            </a:r>
          </a:p>
          <a:p>
            <a:pPr marL="514350" lvl="1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/>
              <a:t>Hur </a:t>
            </a:r>
            <a:r>
              <a:rPr lang="en-US" sz="2000" err="1"/>
              <a:t>hittar</a:t>
            </a:r>
            <a:r>
              <a:rPr lang="en-US" sz="2000"/>
              <a:t> jag 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err="1"/>
              <a:t>bättre</a:t>
            </a:r>
            <a:r>
              <a:rPr lang="en-US" sz="2000"/>
              <a:t> </a:t>
            </a:r>
            <a:r>
              <a:rPr lang="en-US" sz="2000" err="1"/>
              <a:t>studieteknik</a:t>
            </a:r>
            <a:r>
              <a:rPr lang="en-US" sz="2000"/>
              <a:t> </a:t>
            </a:r>
            <a:r>
              <a:rPr lang="en-US" sz="2000" err="1"/>
              <a:t>än</a:t>
            </a:r>
            <a:r>
              <a:rPr lang="en-US" sz="2000"/>
              <a:t> den jag haft?</a:t>
            </a:r>
          </a:p>
          <a:p>
            <a:pPr marL="514350" lvl="1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/>
              <a:t>Vad </a:t>
            </a:r>
            <a:r>
              <a:rPr lang="en-US" sz="2000" err="1"/>
              <a:t>kan</a:t>
            </a:r>
            <a:r>
              <a:rPr lang="en-US" sz="2000"/>
              <a:t> jag </a:t>
            </a:r>
            <a:r>
              <a:rPr lang="en-US" sz="2000" err="1"/>
              <a:t>göra</a:t>
            </a:r>
            <a:r>
              <a:rPr lang="en-US" sz="2000"/>
              <a:t> för </a:t>
            </a:r>
            <a:r>
              <a:rPr lang="en-US" sz="2000" err="1"/>
              <a:t>att</a:t>
            </a:r>
            <a:r>
              <a:rPr lang="en-US" sz="2000"/>
              <a:t> </a:t>
            </a:r>
            <a:r>
              <a:rPr lang="en-US" sz="2000" err="1"/>
              <a:t>minska</a:t>
            </a:r>
            <a:r>
              <a:rPr lang="en-US" sz="2000"/>
              <a:t> min stress och </a:t>
            </a:r>
            <a:r>
              <a:rPr lang="en-US" sz="2000" err="1"/>
              <a:t>öka</a:t>
            </a:r>
            <a:r>
              <a:rPr lang="en-US" sz="2000"/>
              <a:t> motivation?</a:t>
            </a:r>
          </a:p>
          <a:p>
            <a:pPr marL="228600" lvl="1" indent="0">
              <a:spcBef>
                <a:spcPts val="1000"/>
              </a:spcBef>
              <a:buNone/>
            </a:pPr>
            <a:r>
              <a:rPr lang="en-US" sz="2000">
                <a:sym typeface="Wingdings" panose="05000000000000000000" pitchFamily="2" charset="2"/>
              </a:rPr>
              <a:t> Ta </a:t>
            </a:r>
            <a:r>
              <a:rPr lang="en-US" sz="2000" err="1">
                <a:sym typeface="Wingdings" panose="05000000000000000000" pitchFamily="2" charset="2"/>
              </a:rPr>
              <a:t>kontakt</a:t>
            </a:r>
            <a:r>
              <a:rPr lang="en-US" sz="2000">
                <a:sym typeface="Wingdings" panose="05000000000000000000" pitchFamily="2" charset="2"/>
              </a:rPr>
              <a:t> med </a:t>
            </a:r>
            <a:r>
              <a:rPr lang="en-US" sz="2000" err="1">
                <a:sym typeface="Wingdings" panose="05000000000000000000" pitchFamily="2" charset="2"/>
              </a:rPr>
              <a:t>studiesocionom</a:t>
            </a:r>
            <a:r>
              <a:rPr lang="en-US" sz="2000">
                <a:sym typeface="Wingdings" panose="05000000000000000000" pitchFamily="2" charset="2"/>
              </a:rPr>
              <a:t> Erika Nyström</a:t>
            </a:r>
            <a:r>
              <a:rPr lang="en-US" sz="200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6733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3F6AB-1C51-8A6B-83BB-8EA60C779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err="1"/>
              <a:t>Individuella</a:t>
            </a:r>
            <a:r>
              <a:rPr lang="en-US"/>
              <a:t> </a:t>
            </a:r>
            <a:r>
              <a:rPr lang="en-US" err="1"/>
              <a:t>studiearrangemang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C5B63-2D1F-8CBF-F662-8BA0007198D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500"/>
              <a:t>Har du </a:t>
            </a:r>
            <a:r>
              <a:rPr lang="en-US" sz="1500" err="1"/>
              <a:t>inlärningssvårigheter</a:t>
            </a:r>
            <a:r>
              <a:rPr lang="en-US" sz="1500"/>
              <a:t> </a:t>
            </a:r>
            <a:r>
              <a:rPr lang="en-US" sz="1500" err="1"/>
              <a:t>så</a:t>
            </a:r>
            <a:r>
              <a:rPr lang="en-US" sz="1500"/>
              <a:t> </a:t>
            </a:r>
            <a:r>
              <a:rPr lang="en-US" sz="1500" err="1"/>
              <a:t>som</a:t>
            </a:r>
            <a:r>
              <a:rPr lang="en-US" sz="1500"/>
              <a:t> </a:t>
            </a:r>
            <a:r>
              <a:rPr lang="en-US" sz="1500" err="1"/>
              <a:t>dyslexi</a:t>
            </a:r>
            <a:r>
              <a:rPr lang="en-US" sz="1500"/>
              <a:t>, ADHD/ADD </a:t>
            </a:r>
            <a:r>
              <a:rPr lang="en-US" sz="1500" err="1"/>
              <a:t>eller</a:t>
            </a:r>
            <a:r>
              <a:rPr lang="en-US" sz="1500"/>
              <a:t> </a:t>
            </a:r>
            <a:r>
              <a:rPr lang="en-US" sz="1500" err="1"/>
              <a:t>andra</a:t>
            </a:r>
            <a:r>
              <a:rPr lang="en-US" sz="1500"/>
              <a:t> </a:t>
            </a:r>
            <a:r>
              <a:rPr lang="en-US" sz="1500" err="1"/>
              <a:t>utmaningar</a:t>
            </a:r>
            <a:r>
              <a:rPr lang="en-US" sz="1500"/>
              <a:t> I </a:t>
            </a:r>
            <a:r>
              <a:rPr lang="en-US" sz="1500" err="1"/>
              <a:t>studierna</a:t>
            </a:r>
            <a:r>
              <a:rPr lang="en-US" sz="1500"/>
              <a:t>? Har du </a:t>
            </a:r>
            <a:r>
              <a:rPr lang="en-US" sz="1500" err="1"/>
              <a:t>tidigare</a:t>
            </a:r>
            <a:r>
              <a:rPr lang="en-US" sz="1500"/>
              <a:t> haft </a:t>
            </a:r>
            <a:r>
              <a:rPr lang="en-US" sz="1500" err="1"/>
              <a:t>behov</a:t>
            </a:r>
            <a:r>
              <a:rPr lang="en-US" sz="1500"/>
              <a:t> av </a:t>
            </a:r>
            <a:r>
              <a:rPr lang="en-US" sz="1500" err="1"/>
              <a:t>individuella</a:t>
            </a:r>
            <a:r>
              <a:rPr lang="en-US" sz="1500"/>
              <a:t> </a:t>
            </a:r>
            <a:r>
              <a:rPr lang="en-US" sz="1500" err="1"/>
              <a:t>anpassningar</a:t>
            </a:r>
            <a:r>
              <a:rPr lang="en-US" sz="1500"/>
              <a:t> I </a:t>
            </a:r>
            <a:r>
              <a:rPr lang="en-US" sz="1500" err="1"/>
              <a:t>skolan</a:t>
            </a:r>
            <a:r>
              <a:rPr lang="en-US" sz="1500"/>
              <a:t>?</a:t>
            </a:r>
            <a:br>
              <a:rPr lang="en-US" sz="1500"/>
            </a:br>
            <a:endParaRPr lang="en-US" sz="1500"/>
          </a:p>
          <a:p>
            <a:pPr marL="0" indent="0">
              <a:buNone/>
            </a:pPr>
            <a:r>
              <a:rPr lang="en-US" sz="1500">
                <a:sym typeface="Wingdings" panose="05000000000000000000" pitchFamily="2" charset="2"/>
              </a:rPr>
              <a:t> </a:t>
            </a:r>
            <a:r>
              <a:rPr lang="en-US" sz="1500"/>
              <a:t>Information om </a:t>
            </a:r>
            <a:r>
              <a:rPr lang="en-US" sz="1500" err="1"/>
              <a:t>individuella</a:t>
            </a:r>
            <a:r>
              <a:rPr lang="en-US" sz="1500"/>
              <a:t> </a:t>
            </a:r>
            <a:r>
              <a:rPr lang="en-US" sz="1500" err="1"/>
              <a:t>arrangemang</a:t>
            </a:r>
            <a:r>
              <a:rPr lang="en-US" sz="1500"/>
              <a:t> </a:t>
            </a:r>
            <a:r>
              <a:rPr lang="en-US" sz="1500" err="1"/>
              <a:t>ordnas</a:t>
            </a:r>
            <a:r>
              <a:rPr lang="en-US" sz="1500"/>
              <a:t>:</a:t>
            </a:r>
          </a:p>
          <a:p>
            <a:pPr>
              <a:buNone/>
            </a:pPr>
            <a:endParaRPr lang="en-US" sz="1500" b="1"/>
          </a:p>
          <a:p>
            <a:pPr>
              <a:buNone/>
            </a:pPr>
            <a:r>
              <a:rPr lang="en-US" sz="1500" b="1" err="1"/>
              <a:t>Torsdag</a:t>
            </a:r>
            <a:r>
              <a:rPr lang="en-US" sz="1500" b="1"/>
              <a:t> 3.9 	kl. 11.00 (ENG) </a:t>
            </a:r>
            <a:r>
              <a:rPr lang="en-US" sz="1500" b="1" err="1"/>
              <a:t>på</a:t>
            </a:r>
            <a:r>
              <a:rPr lang="en-US" sz="1500" b="1"/>
              <a:t> </a:t>
            </a:r>
            <a:r>
              <a:rPr lang="en-US" sz="1500" b="1">
                <a:hlinkClick r:id="rId2"/>
              </a:rPr>
              <a:t>Teams</a:t>
            </a:r>
            <a:endParaRPr lang="en-US" sz="1500" b="1"/>
          </a:p>
          <a:p>
            <a:pPr>
              <a:buNone/>
            </a:pPr>
            <a:r>
              <a:rPr lang="en-US" sz="1500" b="1"/>
              <a:t>			kl. 12.00 (SVE) </a:t>
            </a:r>
            <a:r>
              <a:rPr lang="en-US" sz="1500" b="1" err="1"/>
              <a:t>på</a:t>
            </a:r>
            <a:r>
              <a:rPr lang="en-US" sz="1500" b="1"/>
              <a:t> </a:t>
            </a:r>
            <a:r>
              <a:rPr lang="en-US" sz="1500" b="1">
                <a:hlinkClick r:id="rId3"/>
              </a:rPr>
              <a:t>Teams</a:t>
            </a:r>
            <a:endParaRPr lang="en-US" sz="1500" b="1"/>
          </a:p>
          <a:p>
            <a:pPr>
              <a:buNone/>
            </a:pPr>
            <a:endParaRPr lang="en-US" sz="1500" b="1"/>
          </a:p>
          <a:p>
            <a:pPr>
              <a:buNone/>
            </a:pPr>
            <a:r>
              <a:rPr lang="en-US" sz="1500"/>
              <a:t>För </a:t>
            </a:r>
            <a:r>
              <a:rPr lang="en-US" sz="1500" err="1"/>
              <a:t>mer</a:t>
            </a:r>
            <a:r>
              <a:rPr lang="en-US" sz="1500"/>
              <a:t> information och </a:t>
            </a:r>
            <a:r>
              <a:rPr lang="en-US" sz="1500" b="1" err="1"/>
              <a:t>länk</a:t>
            </a:r>
            <a:r>
              <a:rPr lang="en-US" sz="1500" b="1"/>
              <a:t> till online-</a:t>
            </a:r>
            <a:r>
              <a:rPr lang="en-US" sz="1500" b="1" err="1"/>
              <a:t>tillfället</a:t>
            </a:r>
            <a:r>
              <a:rPr lang="en-US" sz="1500" b="1"/>
              <a:t> </a:t>
            </a:r>
          </a:p>
          <a:p>
            <a:pPr>
              <a:buNone/>
            </a:pPr>
            <a:r>
              <a:rPr lang="en-US" sz="1500" err="1"/>
              <a:t>kontakta</a:t>
            </a:r>
            <a:r>
              <a:rPr lang="en-US" sz="1500"/>
              <a:t> maria.hoglund@arcada.fi</a:t>
            </a:r>
          </a:p>
          <a:p>
            <a:pPr>
              <a:buNone/>
            </a:pPr>
            <a:endParaRPr lang="en-US" sz="1500"/>
          </a:p>
          <a:p>
            <a:pPr marL="0" indent="0">
              <a:buNone/>
            </a:pPr>
            <a:endParaRPr lang="en-US" sz="1500"/>
          </a:p>
          <a:p>
            <a:endParaRPr lang="en-US" sz="150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956F6BF-F8B1-85DF-FF45-14D94728177A}"/>
                  </a:ext>
                </a:extLst>
              </p14:cNvPr>
              <p14:cNvContentPartPr/>
              <p14:nvPr/>
            </p14:nvContentPartPr>
            <p14:xfrm>
              <a:off x="1755360" y="2112048"/>
              <a:ext cx="360" cy="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956F6BF-F8B1-85DF-FF45-14D9472817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49240" y="2105928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24312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CF71C-BEA7-A243-A334-9982FFE9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19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2. </a:t>
            </a:r>
            <a:r>
              <a:rPr lang="en-US" err="1"/>
              <a:t>Hälsa</a:t>
            </a:r>
            <a:r>
              <a:rPr lang="en-US"/>
              <a:t> och </a:t>
            </a:r>
            <a:r>
              <a:rPr lang="en-US" err="1"/>
              <a:t>välmående</a:t>
            </a:r>
            <a:endParaRPr lang="en-US" b="1" kern="120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749099A7-1DA1-3CFD-44D5-3162ECC87113}"/>
              </a:ext>
            </a:extLst>
          </p:cNvPr>
          <p:cNvSpPr>
            <a:spLocks noGrp="1"/>
          </p:cNvSpPr>
          <p:nvPr/>
        </p:nvSpPr>
        <p:spPr>
          <a:xfrm>
            <a:off x="838200" y="204078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>
              <a:spcBef>
                <a:spcPts val="1000"/>
              </a:spcBef>
            </a:pPr>
            <a:r>
              <a:rPr lang="en-US" sz="1600" err="1"/>
              <a:t>Studenthälsan</a:t>
            </a:r>
            <a:r>
              <a:rPr lang="en-US" sz="1600"/>
              <a:t> SHVS (YTHS)</a:t>
            </a:r>
          </a:p>
          <a:p>
            <a:pPr marL="685800" lvl="2">
              <a:spcBef>
                <a:spcPts val="1000"/>
              </a:spcBef>
            </a:pPr>
            <a:r>
              <a:rPr lang="en-US" sz="1600" err="1"/>
              <a:t>Fysisk</a:t>
            </a:r>
            <a:r>
              <a:rPr lang="en-US" sz="1600"/>
              <a:t> och </a:t>
            </a:r>
            <a:r>
              <a:rPr lang="en-US" sz="1600" err="1"/>
              <a:t>psykisk</a:t>
            </a:r>
            <a:r>
              <a:rPr lang="en-US" sz="1600"/>
              <a:t> </a:t>
            </a:r>
            <a:r>
              <a:rPr lang="en-US" sz="1600" err="1"/>
              <a:t>hälsa</a:t>
            </a:r>
            <a:endParaRPr lang="en-US" sz="1600"/>
          </a:p>
          <a:p>
            <a:pPr marL="685800" lvl="2">
              <a:spcBef>
                <a:spcPts val="1000"/>
              </a:spcBef>
            </a:pPr>
            <a:r>
              <a:rPr lang="en-US" sz="1600" err="1"/>
              <a:t>Medicinering</a:t>
            </a:r>
            <a:r>
              <a:rPr lang="en-US" sz="1600"/>
              <a:t> och </a:t>
            </a:r>
            <a:r>
              <a:rPr lang="en-US" sz="1600" err="1"/>
              <a:t>utredningar</a:t>
            </a:r>
            <a:endParaRPr lang="en-US" sz="1600"/>
          </a:p>
          <a:p>
            <a:pPr marL="685800" lvl="2">
              <a:spcBef>
                <a:spcPts val="1000"/>
              </a:spcBef>
            </a:pPr>
            <a:r>
              <a:rPr lang="en-US" sz="1600" err="1"/>
              <a:t>Tandvård</a:t>
            </a:r>
            <a:r>
              <a:rPr lang="en-US" sz="1600"/>
              <a:t> mm.</a:t>
            </a:r>
          </a:p>
          <a:p>
            <a:pPr marL="457200" lvl="2" indent="0">
              <a:spcBef>
                <a:spcPts val="1000"/>
              </a:spcBef>
              <a:buNone/>
            </a:pPr>
            <a:r>
              <a:rPr lang="en-US" sz="1600"/>
              <a:t>OBS! </a:t>
            </a:r>
            <a:r>
              <a:rPr lang="en-US" sz="1600" err="1"/>
              <a:t>Hälsoavgift</a:t>
            </a:r>
            <a:r>
              <a:rPr lang="en-US" sz="1600"/>
              <a:t> till FPA </a:t>
            </a:r>
            <a:r>
              <a:rPr lang="en-US" sz="1600" err="1"/>
              <a:t>senast</a:t>
            </a:r>
            <a:r>
              <a:rPr lang="en-US" sz="1600"/>
              <a:t> 30.9</a:t>
            </a:r>
            <a:br>
              <a:rPr lang="en-US" sz="1600"/>
            </a:br>
            <a:br>
              <a:rPr lang="en-US" sz="1600"/>
            </a:br>
            <a:endParaRPr lang="en-US" sz="1600"/>
          </a:p>
          <a:p>
            <a:pPr marL="228600" lvl="1">
              <a:spcBef>
                <a:spcPts val="1000"/>
              </a:spcBef>
            </a:pPr>
            <a:r>
              <a:rPr lang="en-US" sz="1600" err="1"/>
              <a:t>Psykolog</a:t>
            </a:r>
            <a:r>
              <a:rPr lang="en-US" sz="1600"/>
              <a:t> </a:t>
            </a:r>
            <a:r>
              <a:rPr lang="en-US" sz="1600" err="1"/>
              <a:t>på</a:t>
            </a:r>
            <a:r>
              <a:rPr lang="en-US" sz="1600"/>
              <a:t> Arcada</a:t>
            </a:r>
          </a:p>
          <a:p>
            <a:pPr marL="685800" lvl="2">
              <a:spcBef>
                <a:spcPts val="1000"/>
              </a:spcBef>
            </a:pPr>
            <a:r>
              <a:rPr lang="en-US" sz="1600"/>
              <a:t>Mental </a:t>
            </a:r>
            <a:r>
              <a:rPr lang="en-US" sz="1600" err="1"/>
              <a:t>hälsa</a:t>
            </a:r>
            <a:endParaRPr lang="en-US" sz="1600"/>
          </a:p>
          <a:p>
            <a:pPr marL="685800" lvl="2">
              <a:spcBef>
                <a:spcPts val="1000"/>
              </a:spcBef>
            </a:pPr>
            <a:r>
              <a:rPr lang="en-US" sz="1600" err="1"/>
              <a:t>Stödsamtal</a:t>
            </a:r>
            <a:r>
              <a:rPr lang="en-US" sz="1600"/>
              <a:t>  (</a:t>
            </a:r>
            <a:r>
              <a:rPr lang="en-US" sz="1600" err="1"/>
              <a:t>ångest</a:t>
            </a:r>
            <a:r>
              <a:rPr lang="en-US" sz="1600"/>
              <a:t>, </a:t>
            </a:r>
            <a:r>
              <a:rPr lang="en-US" sz="1600" err="1"/>
              <a:t>nedstämdhet</a:t>
            </a:r>
            <a:r>
              <a:rPr lang="en-US" sz="1600"/>
              <a:t>, </a:t>
            </a:r>
            <a:r>
              <a:rPr lang="en-US" sz="1600" err="1"/>
              <a:t>relationer</a:t>
            </a:r>
            <a:r>
              <a:rPr lang="en-US" sz="1600"/>
              <a:t>, </a:t>
            </a:r>
            <a:r>
              <a:rPr lang="en-US" sz="1600" err="1"/>
              <a:t>oro</a:t>
            </a:r>
            <a:r>
              <a:rPr lang="en-US" sz="1600"/>
              <a:t>)</a:t>
            </a:r>
          </a:p>
          <a:p>
            <a:pPr marL="685800" lvl="2">
              <a:spcBef>
                <a:spcPts val="1000"/>
              </a:spcBef>
            </a:pPr>
            <a:r>
              <a:rPr lang="en-US" sz="1600" err="1"/>
              <a:t>Tillgänglig</a:t>
            </a:r>
            <a:r>
              <a:rPr lang="en-US" sz="1600"/>
              <a:t> </a:t>
            </a:r>
            <a:r>
              <a:rPr lang="en-US" sz="1600" err="1"/>
              <a:t>också</a:t>
            </a:r>
            <a:r>
              <a:rPr lang="en-US" sz="1600"/>
              <a:t> för </a:t>
            </a:r>
            <a:r>
              <a:rPr lang="en-US" sz="1600" err="1"/>
              <a:t>Öppna</a:t>
            </a:r>
            <a:r>
              <a:rPr lang="en-US" sz="1600"/>
              <a:t> YH </a:t>
            </a:r>
            <a:r>
              <a:rPr lang="en-US" sz="1600" err="1"/>
              <a:t>studenter</a:t>
            </a:r>
            <a:br>
              <a:rPr lang="en-US" sz="1600"/>
            </a:br>
            <a:endParaRPr lang="en-US" sz="1600"/>
          </a:p>
          <a:p>
            <a:pPr marL="457200" lvl="2" indent="0">
              <a:spcBef>
                <a:spcPts val="1000"/>
              </a:spcBef>
              <a:buNone/>
            </a:pPr>
            <a:r>
              <a:rPr lang="en-US" sz="1600">
                <a:sym typeface="Wingdings" panose="05000000000000000000" pitchFamily="2" charset="2"/>
              </a:rPr>
              <a:t> Ta </a:t>
            </a:r>
            <a:r>
              <a:rPr lang="en-US" sz="1600" err="1">
                <a:sym typeface="Wingdings" panose="05000000000000000000" pitchFamily="2" charset="2"/>
              </a:rPr>
              <a:t>kontakt</a:t>
            </a:r>
            <a:r>
              <a:rPr lang="en-US" sz="1600">
                <a:sym typeface="Wingdings" panose="05000000000000000000" pitchFamily="2" charset="2"/>
              </a:rPr>
              <a:t> med Maria Höglund</a:t>
            </a:r>
            <a:endParaRPr lang="en-US" sz="1600"/>
          </a:p>
          <a:p>
            <a:pPr marL="685800" lvl="2">
              <a:spcBef>
                <a:spcPts val="1000"/>
              </a:spcBef>
            </a:pPr>
            <a:endParaRPr lang="en-US" sz="1600"/>
          </a:p>
          <a:p>
            <a:pPr marL="228600" lvl="1">
              <a:spcBef>
                <a:spcPts val="1000"/>
              </a:spcBef>
            </a:pPr>
            <a:endParaRPr lang="en-US" sz="1600"/>
          </a:p>
          <a:p>
            <a:pPr marL="228600" lvl="1">
              <a:spcBef>
                <a:spcPts val="1000"/>
              </a:spcBef>
            </a:pPr>
            <a:endParaRPr lang="en-US" sz="160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A10738B-1492-3485-2613-A9B37087C468}"/>
                  </a:ext>
                </a:extLst>
              </p14:cNvPr>
              <p14:cNvContentPartPr/>
              <p14:nvPr/>
            </p14:nvContentPartPr>
            <p14:xfrm>
              <a:off x="2651400" y="4169664"/>
              <a:ext cx="360" cy="3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A10738B-1492-3485-2613-A9B37087C46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45280" y="4163544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CEC0EC9-469A-EE28-A6DD-EF3E2AF55E3A}"/>
                  </a:ext>
                </a:extLst>
              </p14:cNvPr>
              <p14:cNvContentPartPr/>
              <p14:nvPr/>
            </p14:nvContentPartPr>
            <p14:xfrm>
              <a:off x="1654920" y="2953224"/>
              <a:ext cx="360" cy="3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CEC0EC9-469A-EE28-A6DD-EF3E2AF55E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48800" y="2947104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E2B2CBF-E596-710E-6D13-35749948F1CC}"/>
                  </a:ext>
                </a:extLst>
              </p14:cNvPr>
              <p14:cNvContentPartPr/>
              <p14:nvPr/>
            </p14:nvContentPartPr>
            <p14:xfrm>
              <a:off x="2532600" y="3026304"/>
              <a:ext cx="360" cy="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E2B2CBF-E596-710E-6D13-35749948F1C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26480" y="3020184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C884118-4031-5B09-0F1A-2F4CF8AD7B7B}"/>
                  </a:ext>
                </a:extLst>
              </p14:cNvPr>
              <p14:cNvContentPartPr/>
              <p14:nvPr/>
            </p14:nvContentPartPr>
            <p14:xfrm>
              <a:off x="1672920" y="2633688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C884118-4031-5B09-0F1A-2F4CF8AD7B7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66800" y="2627568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D0169D6-6184-230D-760C-72AFBBD0C128}"/>
                  </a:ext>
                </a:extLst>
              </p14:cNvPr>
              <p14:cNvContentPartPr/>
              <p14:nvPr/>
            </p14:nvContentPartPr>
            <p14:xfrm>
              <a:off x="2404440" y="3044448"/>
              <a:ext cx="36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D0169D6-6184-230D-760C-72AFBBD0C12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98320" y="3038328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9661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D5D0B-E845-4E13-8E35-CE55905EB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v-FI"/>
              <a:t>H</a:t>
            </a:r>
            <a:r>
              <a:rPr lang="en-SE"/>
              <a:t>u</a:t>
            </a:r>
            <a:r>
              <a:rPr lang="sv-FI"/>
              <a:t>r</a:t>
            </a:r>
            <a:r>
              <a:rPr lang="en-SE"/>
              <a:t> </a:t>
            </a:r>
            <a:r>
              <a:rPr lang="sv-FI"/>
              <a:t>t</a:t>
            </a:r>
            <a:r>
              <a:rPr lang="en-SE"/>
              <a:t>a</a:t>
            </a:r>
            <a:r>
              <a:rPr lang="sv-FI"/>
              <a:t>r</a:t>
            </a:r>
            <a:r>
              <a:rPr lang="en-SE"/>
              <a:t> </a:t>
            </a:r>
            <a:r>
              <a:rPr lang="sv-FI"/>
              <a:t>j</a:t>
            </a:r>
            <a:r>
              <a:rPr lang="en-SE"/>
              <a:t>a</a:t>
            </a:r>
            <a:r>
              <a:rPr lang="sv-FI"/>
              <a:t>g</a:t>
            </a:r>
            <a:r>
              <a:rPr lang="en-SE"/>
              <a:t> </a:t>
            </a:r>
            <a:r>
              <a:rPr lang="sv-FI"/>
              <a:t>k</a:t>
            </a:r>
            <a:r>
              <a:rPr lang="en-SE"/>
              <a:t>o</a:t>
            </a:r>
            <a:r>
              <a:rPr lang="sv-FI"/>
              <a:t>n</a:t>
            </a:r>
            <a:r>
              <a:rPr lang="en-SE"/>
              <a:t>t</a:t>
            </a:r>
            <a:r>
              <a:rPr lang="sv-FI"/>
              <a:t>a</a:t>
            </a:r>
            <a:r>
              <a:rPr lang="en-SE"/>
              <a:t>k</a:t>
            </a:r>
            <a:r>
              <a:rPr lang="sv-FI"/>
              <a:t>t</a:t>
            </a:r>
            <a:r>
              <a:rPr lang="en-SE"/>
              <a:t>?</a:t>
            </a:r>
            <a:endParaRPr lang="sv-FI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0E94F5-E884-1172-6E29-3A1E7495F691}"/>
              </a:ext>
            </a:extLst>
          </p:cNvPr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676339224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D497476-BFB0-7BBB-BE19-EF63FF0E83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669" y="2845794"/>
            <a:ext cx="4311391" cy="25085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D7C9C2-73B1-F3B3-8D22-4B1A6CC4424C}"/>
              </a:ext>
            </a:extLst>
          </p:cNvPr>
          <p:cNvSpPr txBox="1"/>
          <p:nvPr/>
        </p:nvSpPr>
        <p:spPr>
          <a:xfrm>
            <a:off x="839788" y="4690872"/>
            <a:ext cx="380536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/>
              <a:t>Maria 					Erika</a:t>
            </a:r>
          </a:p>
        </p:txBody>
      </p:sp>
    </p:spTree>
    <p:extLst>
      <p:ext uri="{BB962C8B-B14F-4D97-AF65-F5344CB8AC3E}">
        <p14:creationId xmlns:p14="http://schemas.microsoft.com/office/powerpoint/2010/main" val="34968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E6A7D-001E-4F10-B424-502701DBA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011"/>
            <a:ext cx="10515600" cy="1191871"/>
          </a:xfrm>
        </p:spPr>
        <p:txBody>
          <a:bodyPr anchor="ctr">
            <a:normAutofit/>
          </a:bodyPr>
          <a:lstStyle/>
          <a:p>
            <a:r>
              <a:rPr lang="sv-FI"/>
              <a:t>3. T</a:t>
            </a:r>
            <a:r>
              <a:rPr lang="en-SE"/>
              <a:t>r</a:t>
            </a:r>
            <a:r>
              <a:rPr lang="sv-FI"/>
              <a:t>y</a:t>
            </a:r>
            <a:r>
              <a:rPr lang="en-SE"/>
              <a:t>g</a:t>
            </a:r>
            <a:r>
              <a:rPr lang="sv-FI"/>
              <a:t>g</a:t>
            </a:r>
            <a:r>
              <a:rPr lang="en-SE"/>
              <a:t>h</a:t>
            </a:r>
            <a:r>
              <a:rPr lang="sv-FI"/>
              <a:t>e</a:t>
            </a:r>
            <a:r>
              <a:rPr lang="en-SE"/>
              <a:t>t</a:t>
            </a:r>
            <a:r>
              <a:rPr lang="sv-FI"/>
              <a:t> och säkerhet</a:t>
            </a:r>
            <a:br>
              <a:rPr lang="en-SE"/>
            </a:br>
            <a:endParaRPr lang="sv-FI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515DED-63AE-7043-01BD-F7F1BF11433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68614895"/>
              </p:ext>
            </p:extLst>
          </p:nvPr>
        </p:nvGraphicFramePr>
        <p:xfrm>
          <a:off x="838200" y="2012204"/>
          <a:ext cx="5181600" cy="4476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FB8A5714-039E-BF86-70DA-7A33ED0E87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6172200" y="2632075"/>
            <a:ext cx="5181600" cy="32385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3F03FC1C-30F5-B325-88C8-79FE456CEDE6}"/>
                  </a:ext>
                </a:extLst>
              </p14:cNvPr>
              <p14:cNvContentPartPr/>
              <p14:nvPr/>
            </p14:nvContentPartPr>
            <p14:xfrm>
              <a:off x="6372360" y="2377224"/>
              <a:ext cx="2499480" cy="93420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3F03FC1C-30F5-B325-88C8-79FE456CEDE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66241" y="2371104"/>
                <a:ext cx="2511718" cy="94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89098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EAA9E0D-F515-A91A-36BA-9F1A81567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 anchor="ctr">
            <a:normAutofit/>
          </a:bodyPr>
          <a:lstStyle/>
          <a:p>
            <a:r>
              <a:rPr lang="en-US"/>
              <a:t>Andra </a:t>
            </a:r>
            <a:r>
              <a:rPr lang="en-US" err="1"/>
              <a:t>ställen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vända</a:t>
            </a:r>
            <a:r>
              <a:rPr lang="en-US"/>
              <a:t> sig till vid </a:t>
            </a:r>
            <a:r>
              <a:rPr lang="en-US" err="1"/>
              <a:t>behov</a:t>
            </a:r>
            <a:r>
              <a:rPr lang="en-US"/>
              <a:t> av </a:t>
            </a:r>
            <a:r>
              <a:rPr lang="en-US" err="1"/>
              <a:t>stöd</a:t>
            </a:r>
            <a:r>
              <a:rPr lang="en-US"/>
              <a:t>: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3B0FBB3-8191-A43E-42E1-7A2B53C1DCA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60696804"/>
              </p:ext>
            </p:extLst>
          </p:nvPr>
        </p:nvGraphicFramePr>
        <p:xfrm>
          <a:off x="5238077" y="2040785"/>
          <a:ext cx="62883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6722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BDEE5-F44B-434F-82D5-07BBCD8BF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 anchor="ctr">
            <a:normAutofit/>
          </a:bodyPr>
          <a:lstStyle/>
          <a:p>
            <a:r>
              <a:rPr lang="sv-FI"/>
              <a:t>Save the date: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811B61C-49A8-F8E2-6599-5D4B574C28E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0366529"/>
              </p:ext>
            </p:extLst>
          </p:nvPr>
        </p:nvGraphicFramePr>
        <p:xfrm>
          <a:off x="5238077" y="2040785"/>
          <a:ext cx="62883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5145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FFFEFE"/>
      </a:dk1>
      <a:lt1>
        <a:srgbClr val="70297A"/>
      </a:lt1>
      <a:dk2>
        <a:srgbClr val="FFFFFF"/>
      </a:dk2>
      <a:lt2>
        <a:srgbClr val="6E2878"/>
      </a:lt2>
      <a:accent1>
        <a:srgbClr val="E9DDEA"/>
      </a:accent1>
      <a:accent2>
        <a:srgbClr val="ED7D31"/>
      </a:accent2>
      <a:accent3>
        <a:srgbClr val="D8E6F2"/>
      </a:accent3>
      <a:accent4>
        <a:srgbClr val="009AA2"/>
      </a:accent4>
      <a:accent5>
        <a:srgbClr val="5B9BD5"/>
      </a:accent5>
      <a:accent6>
        <a:srgbClr val="015AA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1" id="{28A7A9D6-6C59-C746-82B0-844084DD5D4D}" vid="{E84267B7-DBE6-BE40-BDDB-64A2BBCF92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BE3B498-CDA8-4456-AB06-C0F3EBF0E7EA}">
  <we:reference id="wa104038830" version="1.0.0.3" store="en-US" storeType="OMEX"/>
  <we:alternateReferences>
    <we:reference id="wa104038830" version="1.0.0.3" store="wa104038830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832b916-c07d-4846-8fe5-0a3ab56953b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514D02AEB0AB4E8A0B77674AA6BCEE" ma:contentTypeVersion="17" ma:contentTypeDescription="Create a new document." ma:contentTypeScope="" ma:versionID="2cea14d059c7bebdfd5db6ce121c0806">
  <xsd:schema xmlns:xsd="http://www.w3.org/2001/XMLSchema" xmlns:xs="http://www.w3.org/2001/XMLSchema" xmlns:p="http://schemas.microsoft.com/office/2006/metadata/properties" xmlns:ns3="b876c6e1-bb67-4587-a80e-f584d472118c" xmlns:ns4="5832b916-c07d-4846-8fe5-0a3ab56953b9" targetNamespace="http://schemas.microsoft.com/office/2006/metadata/properties" ma:root="true" ma:fieldsID="02c55c433cc723aa7dca0044a3f970c3" ns3:_="" ns4:_="">
    <xsd:import namespace="b876c6e1-bb67-4587-a80e-f584d472118c"/>
    <xsd:import namespace="5832b916-c07d-4846-8fe5-0a3ab56953b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_activity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6c6e1-bb67-4587-a80e-f584d47211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32b916-c07d-4846-8fe5-0a3ab56953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A1D403-FF87-4C0E-AC94-0D365E63B5D2}">
  <ds:schemaRefs>
    <ds:schemaRef ds:uri="5832b916-c07d-4846-8fe5-0a3ab56953b9"/>
    <ds:schemaRef ds:uri="b876c6e1-bb67-4587-a80e-f584d472118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ED49490-5571-42A6-A961-635F2C589877}">
  <ds:schemaRefs>
    <ds:schemaRef ds:uri="5832b916-c07d-4846-8fe5-0a3ab56953b9"/>
    <ds:schemaRef ds:uri="b876c6e1-bb67-4587-a80e-f584d472118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301DC0E-8F04-46F9-AFA9-D3A663BE702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6080f64-b23d-4f93-8c43-e65f2588b9c3}" enabled="0" method="" siteId="{86080f64-b23d-4f93-8c43-e65f2588b9c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arcada_powerpoint_template_0</Template>
  <Application>Microsoft Office PowerPoint</Application>
  <PresentationFormat>Widescreen</PresentationFormat>
  <Slides>21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Stöd på Arcada 2026-27</vt:lpstr>
      <vt:lpstr>1. Hjälp med uppgifter och kurser</vt:lpstr>
      <vt:lpstr>Individuella studiearrangemang</vt:lpstr>
      <vt:lpstr>2. Hälsa och välmående</vt:lpstr>
      <vt:lpstr>Hur tar jag kontakt?</vt:lpstr>
      <vt:lpstr>3. Trygghet och säkerhet </vt:lpstr>
      <vt:lpstr>Andra ställen att vända sig till vid behov av stöd:</vt:lpstr>
      <vt:lpstr>Save the date:</vt:lpstr>
      <vt:lpstr>4. Karriärstöd</vt:lpstr>
      <vt:lpstr>Karriärcentrets hösttermin 2026</vt:lpstr>
      <vt:lpstr>Kontakta en karriärvägledare</vt:lpstr>
      <vt:lpstr>Så här bokar du en samtalstid</vt:lpstr>
      <vt:lpstr>Kom och träffa oss!</vt:lpstr>
      <vt:lpstr>Arcada Job Portal</vt:lpstr>
      <vt:lpstr>My Future Work 2027</vt:lpstr>
      <vt:lpstr>PowerPoint Presentation</vt:lpstr>
      <vt:lpstr>Inte bara bokhyllor</vt:lpstr>
      <vt:lpstr>Stöd i informationssökning</vt:lpstr>
      <vt:lpstr>Var hittar jag information? </vt:lpstr>
      <vt:lpstr>Varmt välkomna och lycka till med studierna!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your presentation accessible</dc:title>
  <dc:subject/>
  <dc:creator>Maria Höglund</dc:creator>
  <cp:keywords/>
  <dc:description/>
  <cp:revision>1</cp:revision>
  <dcterms:created xsi:type="dcterms:W3CDTF">2021-08-19T11:08:03Z</dcterms:created>
  <dcterms:modified xsi:type="dcterms:W3CDTF">2026-08-26T07:10:09Z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0x0101007E514D02AEB0AB4E8A0B77674AA6BCEE</vt:lpwstr>
  </property>
</Properties>
</file>