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273" r:id="rId5"/>
    <p:sldId id="274" r:id="rId6"/>
    <p:sldId id="280" r:id="rId7"/>
    <p:sldId id="276" r:id="rId8"/>
    <p:sldId id="417" r:id="rId9"/>
    <p:sldId id="424" r:id="rId10"/>
    <p:sldId id="432" r:id="rId11"/>
    <p:sldId id="427" r:id="rId12"/>
    <p:sldId id="426" r:id="rId13"/>
    <p:sldId id="414" r:id="rId14"/>
    <p:sldId id="295" r:id="rId15"/>
    <p:sldId id="436" r:id="rId16"/>
    <p:sldId id="428" r:id="rId17"/>
    <p:sldId id="433" r:id="rId18"/>
    <p:sldId id="409" r:id="rId19"/>
    <p:sldId id="411" r:id="rId20"/>
    <p:sldId id="434" r:id="rId21"/>
    <p:sldId id="430" r:id="rId22"/>
    <p:sldId id="429" r:id="rId23"/>
    <p:sldId id="431" r:id="rId24"/>
    <p:sldId id="410" r:id="rId25"/>
    <p:sldId id="421" r:id="rId26"/>
    <p:sldId id="435" r:id="rId27"/>
    <p:sldId id="279" r:id="rId28"/>
    <p:sldId id="27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2F4"/>
    <a:srgbClr val="E9DEEB"/>
    <a:srgbClr val="DDEFFF"/>
    <a:srgbClr val="FDF2E8"/>
    <a:srgbClr val="821B81"/>
    <a:srgbClr val="EF7C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13512-0A37-A9B7-4FA9-7F8B224047A6}" v="12" dt="2024-08-22T01:38:24.736"/>
    <p1510:client id="{4AC9DE7F-BF9F-40E3-A1E4-84E2D2F6013B}" v="155" dt="2024-08-22T09:54:50.710"/>
    <p1510:client id="{5A63A623-384C-4B1C-ADB5-E25D30109AD9}" v="6" dt="2024-08-22T20:09:06.488"/>
    <p1510:client id="{63A91086-80A8-4D54-9380-9A76F879C833}" v="12" dt="2024-08-22T06:41:36.560"/>
    <p1510:client id="{89CB5565-3A83-B187-7D5E-5B8E80D16AED}" v="4" dt="2024-08-22T02:03:09.155"/>
    <p1510:client id="{995BE106-06D2-4942-9A49-DCD5BA2CA921}" v="5" dt="2024-08-22T19:15:44.765"/>
    <p1510:client id="{B84E7891-E2A5-4490-A81F-1FCB8F2888EE}" v="9" dt="2024-08-22T10:23:22.677"/>
    <p1510:client id="{BC5F3DF1-0658-2E64-13C4-B087E185790A}" v="22" dt="2024-08-22T13:51:51.086"/>
    <p1510:client id="{E0A70E23-1CA9-40D9-B2AA-9EFF974D9667}" v="24" dt="2024-08-23T05:14:57.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a Genberg" userId="S::genbergc@arcada.fi::8d31b258-80fd-4edf-b689-d89da0fc10f0" providerId="AD" clId="Web-{DD209D39-5B4B-46F9-803F-7F69DD82DFED}"/>
    <pc:docChg chg="modSld">
      <pc:chgData name="Camilla Genberg" userId="S::genbergc@arcada.fi::8d31b258-80fd-4edf-b689-d89da0fc10f0" providerId="AD" clId="Web-{DD209D39-5B4B-46F9-803F-7F69DD82DFED}" dt="2024-08-06T06:56:40.702" v="7"/>
      <pc:docMkLst>
        <pc:docMk/>
      </pc:docMkLst>
      <pc:sldChg chg="modSp">
        <pc:chgData name="Camilla Genberg" userId="S::genbergc@arcada.fi::8d31b258-80fd-4edf-b689-d89da0fc10f0" providerId="AD" clId="Web-{DD209D39-5B4B-46F9-803F-7F69DD82DFED}" dt="2024-08-06T06:56:40.702" v="7"/>
        <pc:sldMkLst>
          <pc:docMk/>
          <pc:sldMk cId="2269122667" sldId="426"/>
        </pc:sldMkLst>
        <pc:graphicFrameChg chg="mod modGraphic">
          <ac:chgData name="Camilla Genberg" userId="S::genbergc@arcada.fi::8d31b258-80fd-4edf-b689-d89da0fc10f0" providerId="AD" clId="Web-{DD209D39-5B4B-46F9-803F-7F69DD82DFED}" dt="2024-08-06T06:56:40.702" v="7"/>
          <ac:graphicFrameMkLst>
            <pc:docMk/>
            <pc:sldMk cId="2269122667" sldId="426"/>
            <ac:graphicFrameMk id="8" creationId="{B82D1342-9401-4A07-B84A-C8999BBDF191}"/>
          </ac:graphicFrameMkLst>
        </pc:graphicFrameChg>
      </pc:sldChg>
    </pc:docChg>
  </pc:docChgLst>
  <pc:docChgLst>
    <pc:chgData name="Camilla Genberg" userId="S::genbergc@arcada.fi::8d31b258-80fd-4edf-b689-d89da0fc10f0" providerId="AD" clId="Web-{D665A645-2D42-4FD3-8B13-1CB236AF56C5}"/>
    <pc:docChg chg="modSld">
      <pc:chgData name="Camilla Genberg" userId="S::genbergc@arcada.fi::8d31b258-80fd-4edf-b689-d89da0fc10f0" providerId="AD" clId="Web-{D665A645-2D42-4FD3-8B13-1CB236AF56C5}" dt="2024-08-06T07:35:20.085" v="8" actId="20577"/>
      <pc:docMkLst>
        <pc:docMk/>
      </pc:docMkLst>
      <pc:sldChg chg="modSp">
        <pc:chgData name="Camilla Genberg" userId="S::genbergc@arcada.fi::8d31b258-80fd-4edf-b689-d89da0fc10f0" providerId="AD" clId="Web-{D665A645-2D42-4FD3-8B13-1CB236AF56C5}" dt="2024-08-06T07:35:20.085" v="8" actId="20577"/>
        <pc:sldMkLst>
          <pc:docMk/>
          <pc:sldMk cId="3274177303" sldId="436"/>
        </pc:sldMkLst>
        <pc:spChg chg="mod">
          <ac:chgData name="Camilla Genberg" userId="S::genbergc@arcada.fi::8d31b258-80fd-4edf-b689-d89da0fc10f0" providerId="AD" clId="Web-{D665A645-2D42-4FD3-8B13-1CB236AF56C5}" dt="2024-08-06T07:35:20.085" v="8" actId="20577"/>
          <ac:spMkLst>
            <pc:docMk/>
            <pc:sldMk cId="3274177303" sldId="436"/>
            <ac:spMk id="2" creationId="{1C169440-C063-46A0-829C-171F693DA150}"/>
          </ac:spMkLst>
        </pc:spChg>
        <pc:spChg chg="mod">
          <ac:chgData name="Camilla Genberg" userId="S::genbergc@arcada.fi::8d31b258-80fd-4edf-b689-d89da0fc10f0" providerId="AD" clId="Web-{D665A645-2D42-4FD3-8B13-1CB236AF56C5}" dt="2024-08-06T07:35:16.679" v="6" actId="20577"/>
          <ac:spMkLst>
            <pc:docMk/>
            <pc:sldMk cId="3274177303" sldId="436"/>
            <ac:spMk id="3" creationId="{42DEEF4D-8364-42B6-9584-E89F22B0954F}"/>
          </ac:spMkLst>
        </pc:spChg>
      </pc:sldChg>
    </pc:docChg>
  </pc:docChgLst>
  <pc:docChgLst>
    <pc:chgData name="Camilla Genberg" userId="S::genbergc@arcada.fi::8d31b258-80fd-4edf-b689-d89da0fc10f0" providerId="AD" clId="Web-{67770CF5-D626-4F07-9253-F7B5C4B60AE4}"/>
    <pc:docChg chg="modSld">
      <pc:chgData name="Camilla Genberg" userId="S::genbergc@arcada.fi::8d31b258-80fd-4edf-b689-d89da0fc10f0" providerId="AD" clId="Web-{67770CF5-D626-4F07-9253-F7B5C4B60AE4}" dt="2024-06-19T05:16:18.595" v="54"/>
      <pc:docMkLst>
        <pc:docMk/>
      </pc:docMkLst>
      <pc:sldChg chg="modNotes">
        <pc:chgData name="Camilla Genberg" userId="S::genbergc@arcada.fi::8d31b258-80fd-4edf-b689-d89da0fc10f0" providerId="AD" clId="Web-{67770CF5-D626-4F07-9253-F7B5C4B60AE4}" dt="2024-06-19T05:16:18.595" v="54"/>
        <pc:sldMkLst>
          <pc:docMk/>
          <pc:sldMk cId="1948680229" sldId="274"/>
        </pc:sldMkLst>
      </pc:sldChg>
    </pc:docChg>
  </pc:docChgLst>
  <pc:docChgLst>
    <pc:chgData name="Sofie Sundström" userId="S::sundssof@arcada.fi::680b021d-6aec-4d9a-ae35-1eab21b79b3b" providerId="AD" clId="Web-{0ED4B9F4-8093-9DE2-985C-FF23834C4107}"/>
    <pc:docChg chg="modSld sldOrd">
      <pc:chgData name="Sofie Sundström" userId="S::sundssof@arcada.fi::680b021d-6aec-4d9a-ae35-1eab21b79b3b" providerId="AD" clId="Web-{0ED4B9F4-8093-9DE2-985C-FF23834C4107}" dt="2024-06-19T06:20:59.012" v="291" actId="20577"/>
      <pc:docMkLst>
        <pc:docMk/>
      </pc:docMkLst>
      <pc:sldChg chg="ord">
        <pc:chgData name="Sofie Sundström" userId="S::sundssof@arcada.fi::680b021d-6aec-4d9a-ae35-1eab21b79b3b" providerId="AD" clId="Web-{0ED4B9F4-8093-9DE2-985C-FF23834C4107}" dt="2024-06-19T05:19:45.050" v="1"/>
        <pc:sldMkLst>
          <pc:docMk/>
          <pc:sldMk cId="339360060" sldId="414"/>
        </pc:sldMkLst>
      </pc:sldChg>
      <pc:sldChg chg="modSp">
        <pc:chgData name="Sofie Sundström" userId="S::sundssof@arcada.fi::680b021d-6aec-4d9a-ae35-1eab21b79b3b" providerId="AD" clId="Web-{0ED4B9F4-8093-9DE2-985C-FF23834C4107}" dt="2024-06-19T05:06:39.967" v="0" actId="20577"/>
        <pc:sldMkLst>
          <pc:docMk/>
          <pc:sldMk cId="3319919788" sldId="424"/>
        </pc:sldMkLst>
        <pc:spChg chg="mod">
          <ac:chgData name="Sofie Sundström" userId="S::sundssof@arcada.fi::680b021d-6aec-4d9a-ae35-1eab21b79b3b" providerId="AD" clId="Web-{0ED4B9F4-8093-9DE2-985C-FF23834C4107}" dt="2024-06-19T05:06:39.967" v="0" actId="20577"/>
          <ac:spMkLst>
            <pc:docMk/>
            <pc:sldMk cId="3319919788" sldId="424"/>
            <ac:spMk id="4" creationId="{FF1D03D6-8E3C-4AAC-B642-EA1A832024B3}"/>
          </ac:spMkLst>
        </pc:spChg>
      </pc:sldChg>
      <pc:sldChg chg="addSp delSp modSp">
        <pc:chgData name="Sofie Sundström" userId="S::sundssof@arcada.fi::680b021d-6aec-4d9a-ae35-1eab21b79b3b" providerId="AD" clId="Web-{0ED4B9F4-8093-9DE2-985C-FF23834C4107}" dt="2024-06-19T06:20:59.012" v="291" actId="20577"/>
        <pc:sldMkLst>
          <pc:docMk/>
          <pc:sldMk cId="2355414035" sldId="428"/>
        </pc:sldMkLst>
        <pc:spChg chg="mod">
          <ac:chgData name="Sofie Sundström" userId="S::sundssof@arcada.fi::680b021d-6aec-4d9a-ae35-1eab21b79b3b" providerId="AD" clId="Web-{0ED4B9F4-8093-9DE2-985C-FF23834C4107}" dt="2024-06-19T06:20:59.012" v="291" actId="20577"/>
          <ac:spMkLst>
            <pc:docMk/>
            <pc:sldMk cId="2355414035" sldId="428"/>
            <ac:spMk id="2" creationId="{1C169440-C063-46A0-829C-171F693DA150}"/>
          </ac:spMkLst>
        </pc:spChg>
        <pc:spChg chg="mod">
          <ac:chgData name="Sofie Sundström" userId="S::sundssof@arcada.fi::680b021d-6aec-4d9a-ae35-1eab21b79b3b" providerId="AD" clId="Web-{0ED4B9F4-8093-9DE2-985C-FF23834C4107}" dt="2024-06-19T05:29:28.120" v="5" actId="20577"/>
          <ac:spMkLst>
            <pc:docMk/>
            <pc:sldMk cId="2355414035" sldId="428"/>
            <ac:spMk id="3" creationId="{42DEEF4D-8364-42B6-9584-E89F22B0954F}"/>
          </ac:spMkLst>
        </pc:spChg>
        <pc:graphicFrameChg chg="add del mod">
          <ac:chgData name="Sofie Sundström" userId="S::sundssof@arcada.fi::680b021d-6aec-4d9a-ae35-1eab21b79b3b" providerId="AD" clId="Web-{0ED4B9F4-8093-9DE2-985C-FF23834C4107}" dt="2024-06-19T06:03:15.933" v="57"/>
          <ac:graphicFrameMkLst>
            <pc:docMk/>
            <pc:sldMk cId="2355414035" sldId="428"/>
            <ac:graphicFrameMk id="5" creationId="{753AB5AE-BCA2-3579-AB93-44226E16BB2E}"/>
          </ac:graphicFrameMkLst>
        </pc:graphicFrameChg>
      </pc:sldChg>
    </pc:docChg>
  </pc:docChgLst>
  <pc:docChgLst>
    <pc:chgData name="Camilla Genberg" userId="8d31b258-80fd-4edf-b689-d89da0fc10f0" providerId="ADAL" clId="{0695AF4D-1BA5-42D7-8205-45FEE56CF200}"/>
    <pc:docChg chg="modSld">
      <pc:chgData name="Camilla Genberg" userId="8d31b258-80fd-4edf-b689-d89da0fc10f0" providerId="ADAL" clId="{0695AF4D-1BA5-42D7-8205-45FEE56CF200}" dt="2024-06-19T11:42:58.764" v="7" actId="1440"/>
      <pc:docMkLst>
        <pc:docMk/>
      </pc:docMkLst>
      <pc:sldChg chg="addSp delSp modSp">
        <pc:chgData name="Camilla Genberg" userId="8d31b258-80fd-4edf-b689-d89da0fc10f0" providerId="ADAL" clId="{0695AF4D-1BA5-42D7-8205-45FEE56CF200}" dt="2024-06-19T11:42:58.764" v="7" actId="1440"/>
        <pc:sldMkLst>
          <pc:docMk/>
          <pc:sldMk cId="3942948406" sldId="417"/>
        </pc:sldMkLst>
        <pc:spChg chg="add del">
          <ac:chgData name="Camilla Genberg" userId="8d31b258-80fd-4edf-b689-d89da0fc10f0" providerId="ADAL" clId="{0695AF4D-1BA5-42D7-8205-45FEE56CF200}" dt="2024-06-19T11:42:45.032" v="3"/>
          <ac:spMkLst>
            <pc:docMk/>
            <pc:sldMk cId="3942948406" sldId="417"/>
            <ac:spMk id="11" creationId="{0B0DB1B6-BA56-4679-9BE4-D0D5214E03DA}"/>
          </ac:spMkLst>
        </pc:spChg>
        <pc:picChg chg="add del mod">
          <ac:chgData name="Camilla Genberg" userId="8d31b258-80fd-4edf-b689-d89da0fc10f0" providerId="ADAL" clId="{0695AF4D-1BA5-42D7-8205-45FEE56CF200}" dt="2024-06-19T11:42:45.032" v="3"/>
          <ac:picMkLst>
            <pc:docMk/>
            <pc:sldMk cId="3942948406" sldId="417"/>
            <ac:picMk id="3" creationId="{DC117039-0AB0-40F8-A118-D18CCE87C0C9}"/>
          </ac:picMkLst>
        </pc:picChg>
        <pc:picChg chg="add del mod">
          <ac:chgData name="Camilla Genberg" userId="8d31b258-80fd-4edf-b689-d89da0fc10f0" providerId="ADAL" clId="{0695AF4D-1BA5-42D7-8205-45FEE56CF200}" dt="2024-06-19T11:42:10.094" v="1"/>
          <ac:picMkLst>
            <pc:docMk/>
            <pc:sldMk cId="3942948406" sldId="417"/>
            <ac:picMk id="5" creationId="{7999D145-9358-48E5-B03B-8687884F4AD5}"/>
          </ac:picMkLst>
        </pc:picChg>
        <pc:picChg chg="add mod">
          <ac:chgData name="Camilla Genberg" userId="8d31b258-80fd-4edf-b689-d89da0fc10f0" providerId="ADAL" clId="{0695AF4D-1BA5-42D7-8205-45FEE56CF200}" dt="2024-06-19T11:42:58.764" v="7" actId="1440"/>
          <ac:picMkLst>
            <pc:docMk/>
            <pc:sldMk cId="3942948406" sldId="417"/>
            <ac:picMk id="6" creationId="{E379A3AD-11C0-4AC5-8AAB-F701912D5481}"/>
          </ac:picMkLst>
        </pc:picChg>
      </pc:sldChg>
    </pc:docChg>
  </pc:docChgLst>
  <pc:docChgLst>
    <pc:chgData name="Camilla Genberg" userId="S::genbergc@arcada.fi::8d31b258-80fd-4edf-b689-d89da0fc10f0" providerId="AD" clId="Web-{63A91086-80A8-4D54-9380-9A76F879C833}"/>
    <pc:docChg chg="modSld sldOrd">
      <pc:chgData name="Camilla Genberg" userId="S::genbergc@arcada.fi::8d31b258-80fd-4edf-b689-d89da0fc10f0" providerId="AD" clId="Web-{63A91086-80A8-4D54-9380-9A76F879C833}" dt="2024-08-22T06:41:21.481" v="12" actId="20577"/>
      <pc:docMkLst>
        <pc:docMk/>
      </pc:docMkLst>
      <pc:sldChg chg="ord">
        <pc:chgData name="Camilla Genberg" userId="S::genbergc@arcada.fi::8d31b258-80fd-4edf-b689-d89da0fc10f0" providerId="AD" clId="Web-{63A91086-80A8-4D54-9380-9A76F879C833}" dt="2024-08-22T06:36:19.426" v="4"/>
        <pc:sldMkLst>
          <pc:docMk/>
          <pc:sldMk cId="339360060" sldId="414"/>
        </pc:sldMkLst>
      </pc:sldChg>
      <pc:sldChg chg="modSp">
        <pc:chgData name="Camilla Genberg" userId="S::genbergc@arcada.fi::8d31b258-80fd-4edf-b689-d89da0fc10f0" providerId="AD" clId="Web-{63A91086-80A8-4D54-9380-9A76F879C833}" dt="2024-08-22T06:35:28.425" v="0"/>
        <pc:sldMkLst>
          <pc:docMk/>
          <pc:sldMk cId="3319919788" sldId="424"/>
        </pc:sldMkLst>
        <pc:picChg chg="mod">
          <ac:chgData name="Camilla Genberg" userId="S::genbergc@arcada.fi::8d31b258-80fd-4edf-b689-d89da0fc10f0" providerId="AD" clId="Web-{63A91086-80A8-4D54-9380-9A76F879C833}" dt="2024-08-22T06:35:28.425" v="0"/>
          <ac:picMkLst>
            <pc:docMk/>
            <pc:sldMk cId="3319919788" sldId="424"/>
            <ac:picMk id="7" creationId="{E2ABEEDA-0C8F-D236-B466-361E83364336}"/>
          </ac:picMkLst>
        </pc:picChg>
      </pc:sldChg>
      <pc:sldChg chg="modSp">
        <pc:chgData name="Camilla Genberg" userId="S::genbergc@arcada.fi::8d31b258-80fd-4edf-b689-d89da0fc10f0" providerId="AD" clId="Web-{63A91086-80A8-4D54-9380-9A76F879C833}" dt="2024-08-22T06:35:46.754" v="2" actId="1076"/>
        <pc:sldMkLst>
          <pc:docMk/>
          <pc:sldMk cId="994516787" sldId="427"/>
        </pc:sldMkLst>
        <pc:picChg chg="mod">
          <ac:chgData name="Camilla Genberg" userId="S::genbergc@arcada.fi::8d31b258-80fd-4edf-b689-d89da0fc10f0" providerId="AD" clId="Web-{63A91086-80A8-4D54-9380-9A76F879C833}" dt="2024-08-22T06:35:46.754" v="2" actId="1076"/>
          <ac:picMkLst>
            <pc:docMk/>
            <pc:sldMk cId="994516787" sldId="427"/>
            <ac:picMk id="5" creationId="{790A554B-9682-EF92-C169-5CE23C91E43A}"/>
          </ac:picMkLst>
        </pc:picChg>
      </pc:sldChg>
      <pc:sldChg chg="modSp">
        <pc:chgData name="Camilla Genberg" userId="S::genbergc@arcada.fi::8d31b258-80fd-4edf-b689-d89da0fc10f0" providerId="AD" clId="Web-{63A91086-80A8-4D54-9380-9A76F879C833}" dt="2024-08-22T06:41:21.481" v="12" actId="20577"/>
        <pc:sldMkLst>
          <pc:docMk/>
          <pc:sldMk cId="3596006640" sldId="433"/>
        </pc:sldMkLst>
        <pc:spChg chg="mod">
          <ac:chgData name="Camilla Genberg" userId="S::genbergc@arcada.fi::8d31b258-80fd-4edf-b689-d89da0fc10f0" providerId="AD" clId="Web-{63A91086-80A8-4D54-9380-9A76F879C833}" dt="2024-08-22T06:41:21.481" v="12" actId="20577"/>
          <ac:spMkLst>
            <pc:docMk/>
            <pc:sldMk cId="3596006640" sldId="433"/>
            <ac:spMk id="2" creationId="{9BF54D1C-2CF8-40F6-9EE6-B3F1CF83D6DB}"/>
          </ac:spMkLst>
        </pc:spChg>
        <pc:spChg chg="mod">
          <ac:chgData name="Camilla Genberg" userId="S::genbergc@arcada.fi::8d31b258-80fd-4edf-b689-d89da0fc10f0" providerId="AD" clId="Web-{63A91086-80A8-4D54-9380-9A76F879C833}" dt="2024-08-22T06:41:10.794" v="10" actId="20577"/>
          <ac:spMkLst>
            <pc:docMk/>
            <pc:sldMk cId="3596006640" sldId="433"/>
            <ac:spMk id="3" creationId="{B9705BF0-B400-409B-89A5-76D65F98F3B2}"/>
          </ac:spMkLst>
        </pc:spChg>
      </pc:sldChg>
    </pc:docChg>
  </pc:docChgLst>
  <pc:docChgLst>
    <pc:chgData name="Laurits Møller" userId="S::mollerla@arcada.fi::188e9ce9-ba61-432f-84be-17f50c485e98" providerId="AD" clId="Web-{4AC9DE7F-BF9F-40E3-A1E4-84E2D2F6013B}"/>
    <pc:docChg chg="modSld">
      <pc:chgData name="Laurits Møller" userId="S::mollerla@arcada.fi::188e9ce9-ba61-432f-84be-17f50c485e98" providerId="AD" clId="Web-{4AC9DE7F-BF9F-40E3-A1E4-84E2D2F6013B}" dt="2024-08-22T09:54:49.116" v="154" actId="20577"/>
      <pc:docMkLst>
        <pc:docMk/>
      </pc:docMkLst>
      <pc:sldChg chg="modSp">
        <pc:chgData name="Laurits Møller" userId="S::mollerla@arcada.fi::188e9ce9-ba61-432f-84be-17f50c485e98" providerId="AD" clId="Web-{4AC9DE7F-BF9F-40E3-A1E4-84E2D2F6013B}" dt="2024-08-22T09:52:19.424" v="117" actId="20577"/>
        <pc:sldMkLst>
          <pc:docMk/>
          <pc:sldMk cId="1999257186" sldId="410"/>
        </pc:sldMkLst>
        <pc:spChg chg="mod">
          <ac:chgData name="Laurits Møller" userId="S::mollerla@arcada.fi::188e9ce9-ba61-432f-84be-17f50c485e98" providerId="AD" clId="Web-{4AC9DE7F-BF9F-40E3-A1E4-84E2D2F6013B}" dt="2024-08-22T09:52:19.424" v="117" actId="20577"/>
          <ac:spMkLst>
            <pc:docMk/>
            <pc:sldMk cId="1999257186" sldId="410"/>
            <ac:spMk id="2" creationId="{ACC8BCCF-419B-4ECB-83A9-4EB88078BC23}"/>
          </ac:spMkLst>
        </pc:spChg>
      </pc:sldChg>
      <pc:sldChg chg="modSp">
        <pc:chgData name="Laurits Møller" userId="S::mollerla@arcada.fi::188e9ce9-ba61-432f-84be-17f50c485e98" providerId="AD" clId="Web-{4AC9DE7F-BF9F-40E3-A1E4-84E2D2F6013B}" dt="2024-08-22T09:53:04.628" v="144" actId="20577"/>
        <pc:sldMkLst>
          <pc:docMk/>
          <pc:sldMk cId="3107996450" sldId="421"/>
        </pc:sldMkLst>
        <pc:spChg chg="mod">
          <ac:chgData name="Laurits Møller" userId="S::mollerla@arcada.fi::188e9ce9-ba61-432f-84be-17f50c485e98" providerId="AD" clId="Web-{4AC9DE7F-BF9F-40E3-A1E4-84E2D2F6013B}" dt="2024-08-22T09:53:04.628" v="144" actId="20577"/>
          <ac:spMkLst>
            <pc:docMk/>
            <pc:sldMk cId="3107996450" sldId="421"/>
            <ac:spMk id="2" creationId="{EBB5CF31-1978-4ADF-97BC-D0D395FB530D}"/>
          </ac:spMkLst>
        </pc:spChg>
      </pc:sldChg>
      <pc:sldChg chg="addSp delSp modSp">
        <pc:chgData name="Laurits Møller" userId="S::mollerla@arcada.fi::188e9ce9-ba61-432f-84be-17f50c485e98" providerId="AD" clId="Web-{4AC9DE7F-BF9F-40E3-A1E4-84E2D2F6013B}" dt="2024-08-22T09:44:50.254" v="4" actId="1076"/>
        <pc:sldMkLst>
          <pc:docMk/>
          <pc:sldMk cId="1050752930" sldId="429"/>
        </pc:sldMkLst>
        <pc:spChg chg="add del mod">
          <ac:chgData name="Laurits Møller" userId="S::mollerla@arcada.fi::188e9ce9-ba61-432f-84be-17f50c485e98" providerId="AD" clId="Web-{4AC9DE7F-BF9F-40E3-A1E4-84E2D2F6013B}" dt="2024-08-22T09:44:44.972" v="2"/>
          <ac:spMkLst>
            <pc:docMk/>
            <pc:sldMk cId="1050752930" sldId="429"/>
            <ac:spMk id="6" creationId="{BE2C59A9-353B-B80B-EBBC-B4FBB431DB17}"/>
          </ac:spMkLst>
        </pc:spChg>
        <pc:picChg chg="add mod">
          <ac:chgData name="Laurits Møller" userId="S::mollerla@arcada.fi::188e9ce9-ba61-432f-84be-17f50c485e98" providerId="AD" clId="Web-{4AC9DE7F-BF9F-40E3-A1E4-84E2D2F6013B}" dt="2024-08-22T09:44:50.254" v="4" actId="1076"/>
          <ac:picMkLst>
            <pc:docMk/>
            <pc:sldMk cId="1050752930" sldId="429"/>
            <ac:picMk id="2" creationId="{635AC1D5-9B8E-B576-94BE-F70642D61266}"/>
          </ac:picMkLst>
        </pc:picChg>
        <pc:picChg chg="del">
          <ac:chgData name="Laurits Møller" userId="S::mollerla@arcada.fi::188e9ce9-ba61-432f-84be-17f50c485e98" providerId="AD" clId="Web-{4AC9DE7F-BF9F-40E3-A1E4-84E2D2F6013B}" dt="2024-08-22T09:44:39.175" v="1"/>
          <ac:picMkLst>
            <pc:docMk/>
            <pc:sldMk cId="1050752930" sldId="429"/>
            <ac:picMk id="4" creationId="{8249415D-7F21-47A8-ADC3-FF5905B95EBB}"/>
          </ac:picMkLst>
        </pc:picChg>
      </pc:sldChg>
      <pc:sldChg chg="modSp">
        <pc:chgData name="Laurits Møller" userId="S::mollerla@arcada.fi::188e9ce9-ba61-432f-84be-17f50c485e98" providerId="AD" clId="Web-{4AC9DE7F-BF9F-40E3-A1E4-84E2D2F6013B}" dt="2024-08-22T09:54:49.116" v="154" actId="20577"/>
        <pc:sldMkLst>
          <pc:docMk/>
          <pc:sldMk cId="3618292730" sldId="430"/>
        </pc:sldMkLst>
        <pc:spChg chg="mod">
          <ac:chgData name="Laurits Møller" userId="S::mollerla@arcada.fi::188e9ce9-ba61-432f-84be-17f50c485e98" providerId="AD" clId="Web-{4AC9DE7F-BF9F-40E3-A1E4-84E2D2F6013B}" dt="2024-08-22T09:54:49.116" v="154" actId="20577"/>
          <ac:spMkLst>
            <pc:docMk/>
            <pc:sldMk cId="3618292730" sldId="430"/>
            <ac:spMk id="2" creationId="{5802AA08-D901-40B6-A0F0-8CBEAC9BB915}"/>
          </ac:spMkLst>
        </pc:spChg>
      </pc:sldChg>
      <pc:sldChg chg="modSp">
        <pc:chgData name="Laurits Møller" userId="S::mollerla@arcada.fi::188e9ce9-ba61-432f-84be-17f50c485e98" providerId="AD" clId="Web-{4AC9DE7F-BF9F-40E3-A1E4-84E2D2F6013B}" dt="2024-08-22T09:54:28.725" v="151" actId="20577"/>
        <pc:sldMkLst>
          <pc:docMk/>
          <pc:sldMk cId="582782377" sldId="431"/>
        </pc:sldMkLst>
        <pc:spChg chg="mod">
          <ac:chgData name="Laurits Møller" userId="S::mollerla@arcada.fi::188e9ce9-ba61-432f-84be-17f50c485e98" providerId="AD" clId="Web-{4AC9DE7F-BF9F-40E3-A1E4-84E2D2F6013B}" dt="2024-08-22T09:54:28.725" v="151" actId="20577"/>
          <ac:spMkLst>
            <pc:docMk/>
            <pc:sldMk cId="582782377" sldId="431"/>
            <ac:spMk id="3" creationId="{985B3AC1-4C60-416F-89E4-AE98FFB46DE7}"/>
          </ac:spMkLst>
        </pc:spChg>
      </pc:sldChg>
      <pc:sldChg chg="modSp">
        <pc:chgData name="Laurits Møller" userId="S::mollerla@arcada.fi::188e9ce9-ba61-432f-84be-17f50c485e98" providerId="AD" clId="Web-{4AC9DE7F-BF9F-40E3-A1E4-84E2D2F6013B}" dt="2024-08-22T09:53:29.098" v="147" actId="20577"/>
        <pc:sldMkLst>
          <pc:docMk/>
          <pc:sldMk cId="1832696638" sldId="435"/>
        </pc:sldMkLst>
        <pc:spChg chg="mod">
          <ac:chgData name="Laurits Møller" userId="S::mollerla@arcada.fi::188e9ce9-ba61-432f-84be-17f50c485e98" providerId="AD" clId="Web-{4AC9DE7F-BF9F-40E3-A1E4-84E2D2F6013B}" dt="2024-08-22T09:53:29.098" v="147" actId="20577"/>
          <ac:spMkLst>
            <pc:docMk/>
            <pc:sldMk cId="1832696638" sldId="435"/>
            <ac:spMk id="2" creationId="{470421D3-3D84-C6F2-12D7-F2E4B58BB984}"/>
          </ac:spMkLst>
        </pc:spChg>
      </pc:sldChg>
    </pc:docChg>
  </pc:docChgLst>
  <pc:docChgLst>
    <pc:chgData name="Camilla Genberg" userId="S::genbergc@arcada.fi::8d31b258-80fd-4edf-b689-d89da0fc10f0" providerId="AD" clId="Web-{995BE106-06D2-4942-9A49-DCD5BA2CA921}"/>
    <pc:docChg chg="modSld">
      <pc:chgData name="Camilla Genberg" userId="S::genbergc@arcada.fi::8d31b258-80fd-4edf-b689-d89da0fc10f0" providerId="AD" clId="Web-{995BE106-06D2-4942-9A49-DCD5BA2CA921}" dt="2024-08-22T19:15:39.499" v="15" actId="20577"/>
      <pc:docMkLst>
        <pc:docMk/>
      </pc:docMkLst>
      <pc:sldChg chg="modNotes">
        <pc:chgData name="Camilla Genberg" userId="S::genbergc@arcada.fi::8d31b258-80fd-4edf-b689-d89da0fc10f0" providerId="AD" clId="Web-{995BE106-06D2-4942-9A49-DCD5BA2CA921}" dt="2024-08-22T19:09:49.558" v="9"/>
        <pc:sldMkLst>
          <pc:docMk/>
          <pc:sldMk cId="1948680229" sldId="274"/>
        </pc:sldMkLst>
      </pc:sldChg>
      <pc:sldChg chg="modNotes">
        <pc:chgData name="Camilla Genberg" userId="S::genbergc@arcada.fi::8d31b258-80fd-4edf-b689-d89da0fc10f0" providerId="AD" clId="Web-{995BE106-06D2-4942-9A49-DCD5BA2CA921}" dt="2024-08-22T18:58:29.116" v="6"/>
        <pc:sldMkLst>
          <pc:docMk/>
          <pc:sldMk cId="1099111505" sldId="280"/>
        </pc:sldMkLst>
      </pc:sldChg>
      <pc:sldChg chg="modNotes">
        <pc:chgData name="Camilla Genberg" userId="S::genbergc@arcada.fi::8d31b258-80fd-4edf-b689-d89da0fc10f0" providerId="AD" clId="Web-{995BE106-06D2-4942-9A49-DCD5BA2CA921}" dt="2024-08-22T19:11:36.539" v="11"/>
        <pc:sldMkLst>
          <pc:docMk/>
          <pc:sldMk cId="339360060" sldId="414"/>
        </pc:sldMkLst>
      </pc:sldChg>
      <pc:sldChg chg="modNotes">
        <pc:chgData name="Camilla Genberg" userId="S::genbergc@arcada.fi::8d31b258-80fd-4edf-b689-d89da0fc10f0" providerId="AD" clId="Web-{995BE106-06D2-4942-9A49-DCD5BA2CA921}" dt="2024-08-22T19:05:42.910" v="7"/>
        <pc:sldMkLst>
          <pc:docMk/>
          <pc:sldMk cId="2269122667" sldId="426"/>
        </pc:sldMkLst>
      </pc:sldChg>
      <pc:sldChg chg="modSp">
        <pc:chgData name="Camilla Genberg" userId="S::genbergc@arcada.fi::8d31b258-80fd-4edf-b689-d89da0fc10f0" providerId="AD" clId="Web-{995BE106-06D2-4942-9A49-DCD5BA2CA921}" dt="2024-08-22T19:15:39.499" v="15" actId="20577"/>
        <pc:sldMkLst>
          <pc:docMk/>
          <pc:sldMk cId="3596006640" sldId="433"/>
        </pc:sldMkLst>
        <pc:spChg chg="mod">
          <ac:chgData name="Camilla Genberg" userId="S::genbergc@arcada.fi::8d31b258-80fd-4edf-b689-d89da0fc10f0" providerId="AD" clId="Web-{995BE106-06D2-4942-9A49-DCD5BA2CA921}" dt="2024-08-22T19:15:39.499" v="15" actId="20577"/>
          <ac:spMkLst>
            <pc:docMk/>
            <pc:sldMk cId="3596006640" sldId="433"/>
            <ac:spMk id="2" creationId="{9BF54D1C-2CF8-40F6-9EE6-B3F1CF83D6DB}"/>
          </ac:spMkLst>
        </pc:spChg>
      </pc:sldChg>
    </pc:docChg>
  </pc:docChgLst>
  <pc:docChgLst>
    <pc:chgData name="Camilla Genberg" userId="S::genbergc@arcada.fi::8d31b258-80fd-4edf-b689-d89da0fc10f0" providerId="AD" clId="Web-{8008D98A-F5BF-4A40-A1E0-DD8264800D71}"/>
    <pc:docChg chg="modSld">
      <pc:chgData name="Camilla Genberg" userId="S::genbergc@arcada.fi::8d31b258-80fd-4edf-b689-d89da0fc10f0" providerId="AD" clId="Web-{8008D98A-F5BF-4A40-A1E0-DD8264800D71}" dt="2024-08-06T07:15:23.791" v="3" actId="20577"/>
      <pc:docMkLst>
        <pc:docMk/>
      </pc:docMkLst>
      <pc:sldChg chg="modSp">
        <pc:chgData name="Camilla Genberg" userId="S::genbergc@arcada.fi::8d31b258-80fd-4edf-b689-d89da0fc10f0" providerId="AD" clId="Web-{8008D98A-F5BF-4A40-A1E0-DD8264800D71}" dt="2024-08-06T07:15:23.791" v="3" actId="20577"/>
        <pc:sldMkLst>
          <pc:docMk/>
          <pc:sldMk cId="41038309" sldId="295"/>
        </pc:sldMkLst>
        <pc:spChg chg="mod">
          <ac:chgData name="Camilla Genberg" userId="S::genbergc@arcada.fi::8d31b258-80fd-4edf-b689-d89da0fc10f0" providerId="AD" clId="Web-{8008D98A-F5BF-4A40-A1E0-DD8264800D71}" dt="2024-08-06T07:15:23.791" v="3" actId="20577"/>
          <ac:spMkLst>
            <pc:docMk/>
            <pc:sldMk cId="41038309" sldId="295"/>
            <ac:spMk id="2" creationId="{1C169440-C063-46A0-829C-171F693DA150}"/>
          </ac:spMkLst>
        </pc:spChg>
      </pc:sldChg>
    </pc:docChg>
  </pc:docChgLst>
  <pc:docChgLst>
    <pc:chgData name="Sofie Sundström" userId="S::sundssof@arcada.fi::680b021d-6aec-4d9a-ae35-1eab21b79b3b" providerId="AD" clId="Web-{BC5F3DF1-0658-2E64-13C4-B087E185790A}"/>
    <pc:docChg chg="modSld">
      <pc:chgData name="Sofie Sundström" userId="S::sundssof@arcada.fi::680b021d-6aec-4d9a-ae35-1eab21b79b3b" providerId="AD" clId="Web-{BC5F3DF1-0658-2E64-13C4-B087E185790A}" dt="2024-08-22T13:51:48.868" v="18" actId="20577"/>
      <pc:docMkLst>
        <pc:docMk/>
      </pc:docMkLst>
      <pc:sldChg chg="modSp">
        <pc:chgData name="Sofie Sundström" userId="S::sundssof@arcada.fi::680b021d-6aec-4d9a-ae35-1eab21b79b3b" providerId="AD" clId="Web-{BC5F3DF1-0658-2E64-13C4-B087E185790A}" dt="2024-08-22T13:51:48.868" v="18" actId="20577"/>
        <pc:sldMkLst>
          <pc:docMk/>
          <pc:sldMk cId="2355414035" sldId="428"/>
        </pc:sldMkLst>
        <pc:spChg chg="mod">
          <ac:chgData name="Sofie Sundström" userId="S::sundssof@arcada.fi::680b021d-6aec-4d9a-ae35-1eab21b79b3b" providerId="AD" clId="Web-{BC5F3DF1-0658-2E64-13C4-B087E185790A}" dt="2024-08-22T13:51:48.868" v="18" actId="20577"/>
          <ac:spMkLst>
            <pc:docMk/>
            <pc:sldMk cId="2355414035" sldId="428"/>
            <ac:spMk id="2" creationId="{1C169440-C063-46A0-829C-171F693DA150}"/>
          </ac:spMkLst>
        </pc:spChg>
      </pc:sldChg>
    </pc:docChg>
  </pc:docChgLst>
  <pc:docChgLst>
    <pc:chgData name="Sofie Sundström" userId="S::sundssof@arcada.fi::680b021d-6aec-4d9a-ae35-1eab21b79b3b" providerId="AD" clId="Web-{06F53E21-170A-76A9-8023-9FEECE9FC1D2}"/>
    <pc:docChg chg="modSld">
      <pc:chgData name="Sofie Sundström" userId="S::sundssof@arcada.fi::680b021d-6aec-4d9a-ae35-1eab21b79b3b" providerId="AD" clId="Web-{06F53E21-170A-76A9-8023-9FEECE9FC1D2}" dt="2024-06-25T06:31:02.614" v="11" actId="20577"/>
      <pc:docMkLst>
        <pc:docMk/>
      </pc:docMkLst>
      <pc:sldChg chg="modSp">
        <pc:chgData name="Sofie Sundström" userId="S::sundssof@arcada.fi::680b021d-6aec-4d9a-ae35-1eab21b79b3b" providerId="AD" clId="Web-{06F53E21-170A-76A9-8023-9FEECE9FC1D2}" dt="2024-06-25T06:31:02.614" v="11" actId="20577"/>
        <pc:sldMkLst>
          <pc:docMk/>
          <pc:sldMk cId="3596006640" sldId="433"/>
        </pc:sldMkLst>
        <pc:spChg chg="mod">
          <ac:chgData name="Sofie Sundström" userId="S::sundssof@arcada.fi::680b021d-6aec-4d9a-ae35-1eab21b79b3b" providerId="AD" clId="Web-{06F53E21-170A-76A9-8023-9FEECE9FC1D2}" dt="2024-06-25T06:31:02.614" v="11" actId="20577"/>
          <ac:spMkLst>
            <pc:docMk/>
            <pc:sldMk cId="3596006640" sldId="433"/>
            <ac:spMk id="2" creationId="{9BF54D1C-2CF8-40F6-9EE6-B3F1CF83D6DB}"/>
          </ac:spMkLst>
        </pc:spChg>
      </pc:sldChg>
    </pc:docChg>
  </pc:docChgLst>
  <pc:docChgLst>
    <pc:chgData name="Camilla Genberg" userId="S::genbergc@arcada.fi::8d31b258-80fd-4edf-b689-d89da0fc10f0" providerId="AD" clId="Web-{6B236174-87EA-CD0E-2DB0-559D9F182901}"/>
    <pc:docChg chg="modSld">
      <pc:chgData name="Camilla Genberg" userId="S::genbergc@arcada.fi::8d31b258-80fd-4edf-b689-d89da0fc10f0" providerId="AD" clId="Web-{6B236174-87EA-CD0E-2DB0-559D9F182901}" dt="2024-06-19T08:58:41.845" v="11" actId="20577"/>
      <pc:docMkLst>
        <pc:docMk/>
      </pc:docMkLst>
      <pc:sldChg chg="modSp">
        <pc:chgData name="Camilla Genberg" userId="S::genbergc@arcada.fi::8d31b258-80fd-4edf-b689-d89da0fc10f0" providerId="AD" clId="Web-{6B236174-87EA-CD0E-2DB0-559D9F182901}" dt="2024-06-19T08:58:41.845" v="11" actId="20577"/>
        <pc:sldMkLst>
          <pc:docMk/>
          <pc:sldMk cId="3596006640" sldId="433"/>
        </pc:sldMkLst>
        <pc:spChg chg="mod">
          <ac:chgData name="Camilla Genberg" userId="S::genbergc@arcada.fi::8d31b258-80fd-4edf-b689-d89da0fc10f0" providerId="AD" clId="Web-{6B236174-87EA-CD0E-2DB0-559D9F182901}" dt="2024-06-19T08:58:41.845" v="11" actId="20577"/>
          <ac:spMkLst>
            <pc:docMk/>
            <pc:sldMk cId="3596006640" sldId="433"/>
            <ac:spMk id="2" creationId="{9BF54D1C-2CF8-40F6-9EE6-B3F1CF83D6DB}"/>
          </ac:spMkLst>
        </pc:spChg>
      </pc:sldChg>
    </pc:docChg>
  </pc:docChgLst>
  <pc:docChgLst>
    <pc:chgData name="Camilla Genberg" userId="S::genbergc@arcada.fi::8d31b258-80fd-4edf-b689-d89da0fc10f0" providerId="AD" clId="Web-{F8E24392-D69C-BEC1-C9D4-F84DA9D3D086}"/>
    <pc:docChg chg="modSld">
      <pc:chgData name="Camilla Genberg" userId="S::genbergc@arcada.fi::8d31b258-80fd-4edf-b689-d89da0fc10f0" providerId="AD" clId="Web-{F8E24392-D69C-BEC1-C9D4-F84DA9D3D086}" dt="2024-08-06T07:29:58.939" v="28" actId="20577"/>
      <pc:docMkLst>
        <pc:docMk/>
      </pc:docMkLst>
      <pc:sldChg chg="modSp">
        <pc:chgData name="Camilla Genberg" userId="S::genbergc@arcada.fi::8d31b258-80fd-4edf-b689-d89da0fc10f0" providerId="AD" clId="Web-{F8E24392-D69C-BEC1-C9D4-F84DA9D3D086}" dt="2024-08-06T07:29:58.939" v="28" actId="20577"/>
        <pc:sldMkLst>
          <pc:docMk/>
          <pc:sldMk cId="3274177303" sldId="436"/>
        </pc:sldMkLst>
        <pc:spChg chg="mod">
          <ac:chgData name="Camilla Genberg" userId="S::genbergc@arcada.fi::8d31b258-80fd-4edf-b689-d89da0fc10f0" providerId="AD" clId="Web-{F8E24392-D69C-BEC1-C9D4-F84DA9D3D086}" dt="2024-08-06T07:29:58.939" v="28" actId="20577"/>
          <ac:spMkLst>
            <pc:docMk/>
            <pc:sldMk cId="3274177303" sldId="436"/>
            <ac:spMk id="2" creationId="{1C169440-C063-46A0-829C-171F693DA150}"/>
          </ac:spMkLst>
        </pc:spChg>
      </pc:sldChg>
    </pc:docChg>
  </pc:docChgLst>
  <pc:docChgLst>
    <pc:chgData name="Laurits Møller" userId="S::mollerla@arcada.fi::188e9ce9-ba61-432f-84be-17f50c485e98" providerId="AD" clId="Web-{B84E7891-E2A5-4490-A81F-1FCB8F2888EE}"/>
    <pc:docChg chg="modSld">
      <pc:chgData name="Laurits Møller" userId="S::mollerla@arcada.fi::188e9ce9-ba61-432f-84be-17f50c485e98" providerId="AD" clId="Web-{B84E7891-E2A5-4490-A81F-1FCB8F2888EE}" dt="2024-08-22T10:23:22.677" v="9" actId="20577"/>
      <pc:docMkLst>
        <pc:docMk/>
      </pc:docMkLst>
      <pc:sldChg chg="modSp">
        <pc:chgData name="Laurits Møller" userId="S::mollerla@arcada.fi::188e9ce9-ba61-432f-84be-17f50c485e98" providerId="AD" clId="Web-{B84E7891-E2A5-4490-A81F-1FCB8F2888EE}" dt="2024-08-22T10:23:22.677" v="9" actId="20577"/>
        <pc:sldMkLst>
          <pc:docMk/>
          <pc:sldMk cId="3107996450" sldId="421"/>
        </pc:sldMkLst>
        <pc:spChg chg="mod">
          <ac:chgData name="Laurits Møller" userId="S::mollerla@arcada.fi::188e9ce9-ba61-432f-84be-17f50c485e98" providerId="AD" clId="Web-{B84E7891-E2A5-4490-A81F-1FCB8F2888EE}" dt="2024-08-22T10:23:22.677" v="9" actId="20577"/>
          <ac:spMkLst>
            <pc:docMk/>
            <pc:sldMk cId="3107996450" sldId="421"/>
            <ac:spMk id="2" creationId="{EBB5CF31-1978-4ADF-97BC-D0D395FB530D}"/>
          </ac:spMkLst>
        </pc:spChg>
      </pc:sldChg>
    </pc:docChg>
  </pc:docChgLst>
  <pc:docChgLst>
    <pc:chgData name="Camilla Genberg" userId="S::genbergc@arcada.fi::8d31b258-80fd-4edf-b689-d89da0fc10f0" providerId="AD" clId="Web-{FEBCB5CE-97A3-4FBF-8F9F-E833690EE65D}"/>
    <pc:docChg chg="modSld">
      <pc:chgData name="Camilla Genberg" userId="S::genbergc@arcada.fi::8d31b258-80fd-4edf-b689-d89da0fc10f0" providerId="AD" clId="Web-{FEBCB5CE-97A3-4FBF-8F9F-E833690EE65D}" dt="2024-06-19T03:44:47.668" v="0"/>
      <pc:docMkLst>
        <pc:docMk/>
      </pc:docMkLst>
      <pc:sldChg chg="delSp">
        <pc:chgData name="Camilla Genberg" userId="S::genbergc@arcada.fi::8d31b258-80fd-4edf-b689-d89da0fc10f0" providerId="AD" clId="Web-{FEBCB5CE-97A3-4FBF-8F9F-E833690EE65D}" dt="2024-06-19T03:44:47.668" v="0"/>
        <pc:sldMkLst>
          <pc:docMk/>
          <pc:sldMk cId="3319919788" sldId="424"/>
        </pc:sldMkLst>
        <pc:picChg chg="del">
          <ac:chgData name="Camilla Genberg" userId="S::genbergc@arcada.fi::8d31b258-80fd-4edf-b689-d89da0fc10f0" providerId="AD" clId="Web-{FEBCB5CE-97A3-4FBF-8F9F-E833690EE65D}" dt="2024-06-19T03:44:47.668" v="0"/>
          <ac:picMkLst>
            <pc:docMk/>
            <pc:sldMk cId="3319919788" sldId="424"/>
            <ac:picMk id="6" creationId="{5DE2F711-90ED-4B7F-B3F5-A9B3231A4254}"/>
          </ac:picMkLst>
        </pc:picChg>
      </pc:sldChg>
    </pc:docChg>
  </pc:docChgLst>
  <pc:docChgLst>
    <pc:chgData name="Sofie Sundström" userId="S::sundssof@arcada.fi::680b021d-6aec-4d9a-ae35-1eab21b79b3b" providerId="AD" clId="Web-{45A13512-0A37-A9B7-4FA9-7F8B224047A6}"/>
    <pc:docChg chg="modSld">
      <pc:chgData name="Sofie Sundström" userId="S::sundssof@arcada.fi::680b021d-6aec-4d9a-ae35-1eab21b79b3b" providerId="AD" clId="Web-{45A13512-0A37-A9B7-4FA9-7F8B224047A6}" dt="2024-08-22T01:38:24.736" v="13"/>
      <pc:docMkLst>
        <pc:docMk/>
      </pc:docMkLst>
      <pc:sldChg chg="addSp delSp modSp mod modClrScheme chgLayout">
        <pc:chgData name="Sofie Sundström" userId="S::sundssof@arcada.fi::680b021d-6aec-4d9a-ae35-1eab21b79b3b" providerId="AD" clId="Web-{45A13512-0A37-A9B7-4FA9-7F8B224047A6}" dt="2024-08-22T01:38:24.736" v="13"/>
        <pc:sldMkLst>
          <pc:docMk/>
          <pc:sldMk cId="3319919788" sldId="424"/>
        </pc:sldMkLst>
        <pc:spChg chg="mod ord">
          <ac:chgData name="Sofie Sundström" userId="S::sundssof@arcada.fi::680b021d-6aec-4d9a-ae35-1eab21b79b3b" providerId="AD" clId="Web-{45A13512-0A37-A9B7-4FA9-7F8B224047A6}" dt="2024-08-22T01:38:24.736" v="12"/>
          <ac:spMkLst>
            <pc:docMk/>
            <pc:sldMk cId="3319919788" sldId="424"/>
            <ac:spMk id="2" creationId="{B84DB1AD-E5D7-4C53-83ED-276CF1C21D40}"/>
          </ac:spMkLst>
        </pc:spChg>
        <pc:spChg chg="mod">
          <ac:chgData name="Sofie Sundström" userId="S::sundssof@arcada.fi::680b021d-6aec-4d9a-ae35-1eab21b79b3b" providerId="AD" clId="Web-{45A13512-0A37-A9B7-4FA9-7F8B224047A6}" dt="2024-08-22T01:38:24.736" v="12"/>
          <ac:spMkLst>
            <pc:docMk/>
            <pc:sldMk cId="3319919788" sldId="424"/>
            <ac:spMk id="4" creationId="{FF1D03D6-8E3C-4AAC-B642-EA1A832024B3}"/>
          </ac:spMkLst>
        </pc:spChg>
        <pc:spChg chg="del mod">
          <ac:chgData name="Sofie Sundström" userId="S::sundssof@arcada.fi::680b021d-6aec-4d9a-ae35-1eab21b79b3b" providerId="AD" clId="Web-{45A13512-0A37-A9B7-4FA9-7F8B224047A6}" dt="2024-08-22T01:37:35.313" v="4"/>
          <ac:spMkLst>
            <pc:docMk/>
            <pc:sldMk cId="3319919788" sldId="424"/>
            <ac:spMk id="11" creationId="{0B0DB1B6-BA56-4679-9BE4-D0D5214E03DA}"/>
          </ac:spMkLst>
        </pc:spChg>
        <pc:picChg chg="add mod ord">
          <ac:chgData name="Sofie Sundström" userId="S::sundssof@arcada.fi::680b021d-6aec-4d9a-ae35-1eab21b79b3b" providerId="AD" clId="Web-{45A13512-0A37-A9B7-4FA9-7F8B224047A6}" dt="2024-08-22T01:38:24.736" v="13"/>
          <ac:picMkLst>
            <pc:docMk/>
            <pc:sldMk cId="3319919788" sldId="424"/>
            <ac:picMk id="3" creationId="{A5E8897D-5412-CDFA-E763-CE8BE91992C4}"/>
          </ac:picMkLst>
        </pc:picChg>
      </pc:sldChg>
    </pc:docChg>
  </pc:docChgLst>
  <pc:docChgLst>
    <pc:chgData name="Camilla Genberg" userId="S::genbergc@arcada.fi::8d31b258-80fd-4edf-b689-d89da0fc10f0" providerId="AD" clId="Web-{E0A70E23-1CA9-40D9-B2AA-9EFF974D9667}"/>
    <pc:docChg chg="modSld">
      <pc:chgData name="Camilla Genberg" userId="S::genbergc@arcada.fi::8d31b258-80fd-4edf-b689-d89da0fc10f0" providerId="AD" clId="Web-{E0A70E23-1CA9-40D9-B2AA-9EFF974D9667}" dt="2024-08-23T05:14:48.487" v="3"/>
      <pc:docMkLst>
        <pc:docMk/>
      </pc:docMkLst>
      <pc:sldChg chg="modSp">
        <pc:chgData name="Camilla Genberg" userId="S::genbergc@arcada.fi::8d31b258-80fd-4edf-b689-d89da0fc10f0" providerId="AD" clId="Web-{E0A70E23-1CA9-40D9-B2AA-9EFF974D9667}" dt="2024-08-23T05:14:48.487" v="3"/>
        <pc:sldMkLst>
          <pc:docMk/>
          <pc:sldMk cId="2269122667" sldId="426"/>
        </pc:sldMkLst>
        <pc:graphicFrameChg chg="mod modGraphic">
          <ac:chgData name="Camilla Genberg" userId="S::genbergc@arcada.fi::8d31b258-80fd-4edf-b689-d89da0fc10f0" providerId="AD" clId="Web-{E0A70E23-1CA9-40D9-B2AA-9EFF974D9667}" dt="2024-08-23T05:14:48.487" v="3"/>
          <ac:graphicFrameMkLst>
            <pc:docMk/>
            <pc:sldMk cId="2269122667" sldId="426"/>
            <ac:graphicFrameMk id="8" creationId="{B82D1342-9401-4A07-B84A-C8999BBDF191}"/>
          </ac:graphicFrameMkLst>
        </pc:graphicFrameChg>
      </pc:sldChg>
    </pc:docChg>
  </pc:docChgLst>
  <pc:docChgLst>
    <pc:chgData name="Camilla Genberg" userId="S::genbergc@arcada.fi::8d31b258-80fd-4edf-b689-d89da0fc10f0" providerId="AD" clId="Web-{B85C0E2F-22AF-4C29-B256-08596BE888B8}"/>
    <pc:docChg chg="modSld">
      <pc:chgData name="Camilla Genberg" userId="S::genbergc@arcada.fi::8d31b258-80fd-4edf-b689-d89da0fc10f0" providerId="AD" clId="Web-{B85C0E2F-22AF-4C29-B256-08596BE888B8}" dt="2024-06-24T12:28:40.860" v="2" actId="20577"/>
      <pc:docMkLst>
        <pc:docMk/>
      </pc:docMkLst>
      <pc:sldChg chg="modSp">
        <pc:chgData name="Camilla Genberg" userId="S::genbergc@arcada.fi::8d31b258-80fd-4edf-b689-d89da0fc10f0" providerId="AD" clId="Web-{B85C0E2F-22AF-4C29-B256-08596BE888B8}" dt="2024-06-24T12:28:40.860" v="2" actId="20577"/>
        <pc:sldMkLst>
          <pc:docMk/>
          <pc:sldMk cId="41038309" sldId="295"/>
        </pc:sldMkLst>
        <pc:spChg chg="mod">
          <ac:chgData name="Camilla Genberg" userId="S::genbergc@arcada.fi::8d31b258-80fd-4edf-b689-d89da0fc10f0" providerId="AD" clId="Web-{B85C0E2F-22AF-4C29-B256-08596BE888B8}" dt="2024-06-24T12:28:40.860" v="2" actId="20577"/>
          <ac:spMkLst>
            <pc:docMk/>
            <pc:sldMk cId="41038309" sldId="295"/>
            <ac:spMk id="2" creationId="{1C169440-C063-46A0-829C-171F693DA150}"/>
          </ac:spMkLst>
        </pc:spChg>
      </pc:sldChg>
    </pc:docChg>
  </pc:docChgLst>
  <pc:docChgLst>
    <pc:chgData name="Sofie Sundström" userId="S::sundssof@arcada.fi::680b021d-6aec-4d9a-ae35-1eab21b79b3b" providerId="AD" clId="Web-{89CB5565-3A83-B187-7D5E-5B8E80D16AED}"/>
    <pc:docChg chg="modSld">
      <pc:chgData name="Sofie Sundström" userId="S::sundssof@arcada.fi::680b021d-6aec-4d9a-ae35-1eab21b79b3b" providerId="AD" clId="Web-{89CB5565-3A83-B187-7D5E-5B8E80D16AED}" dt="2024-08-22T02:03:09.155" v="2" actId="1076"/>
      <pc:docMkLst>
        <pc:docMk/>
      </pc:docMkLst>
      <pc:sldChg chg="addSp delSp modSp">
        <pc:chgData name="Sofie Sundström" userId="S::sundssof@arcada.fi::680b021d-6aec-4d9a-ae35-1eab21b79b3b" providerId="AD" clId="Web-{89CB5565-3A83-B187-7D5E-5B8E80D16AED}" dt="2024-08-22T02:03:09.155" v="2" actId="1076"/>
        <pc:sldMkLst>
          <pc:docMk/>
          <pc:sldMk cId="3319919788" sldId="424"/>
        </pc:sldMkLst>
        <pc:spChg chg="add del mod">
          <ac:chgData name="Sofie Sundström" userId="S::sundssof@arcada.fi::680b021d-6aec-4d9a-ae35-1eab21b79b3b" providerId="AD" clId="Web-{89CB5565-3A83-B187-7D5E-5B8E80D16AED}" dt="2024-08-22T02:03:06.545" v="1"/>
          <ac:spMkLst>
            <pc:docMk/>
            <pc:sldMk cId="3319919788" sldId="424"/>
            <ac:spMk id="6" creationId="{A77D9872-B0DD-CC54-A355-0473FC3C77DA}"/>
          </ac:spMkLst>
        </pc:spChg>
        <pc:picChg chg="del">
          <ac:chgData name="Sofie Sundström" userId="S::sundssof@arcada.fi::680b021d-6aec-4d9a-ae35-1eab21b79b3b" providerId="AD" clId="Web-{89CB5565-3A83-B187-7D5E-5B8E80D16AED}" dt="2024-08-22T02:03:04.530" v="0"/>
          <ac:picMkLst>
            <pc:docMk/>
            <pc:sldMk cId="3319919788" sldId="424"/>
            <ac:picMk id="3" creationId="{A5E8897D-5412-CDFA-E763-CE8BE91992C4}"/>
          </ac:picMkLst>
        </pc:picChg>
        <pc:picChg chg="add mod ord">
          <ac:chgData name="Sofie Sundström" userId="S::sundssof@arcada.fi::680b021d-6aec-4d9a-ae35-1eab21b79b3b" providerId="AD" clId="Web-{89CB5565-3A83-B187-7D5E-5B8E80D16AED}" dt="2024-08-22T02:03:09.155" v="2" actId="1076"/>
          <ac:picMkLst>
            <pc:docMk/>
            <pc:sldMk cId="3319919788" sldId="424"/>
            <ac:picMk id="7" creationId="{E2ABEEDA-0C8F-D236-B466-361E83364336}"/>
          </ac:picMkLst>
        </pc:picChg>
      </pc:sldChg>
    </pc:docChg>
  </pc:docChgLst>
  <pc:docChgLst>
    <pc:chgData name="Camilla Genberg" userId="S::genbergc@arcada.fi::8d31b258-80fd-4edf-b689-d89da0fc10f0" providerId="AD" clId="Web-{1A0D0C97-0FE4-450D-8135-750F7FFACDE1}"/>
    <pc:docChg chg="modSld">
      <pc:chgData name="Camilla Genberg" userId="S::genbergc@arcada.fi::8d31b258-80fd-4edf-b689-d89da0fc10f0" providerId="AD" clId="Web-{1A0D0C97-0FE4-450D-8135-750F7FFACDE1}" dt="2024-06-19T11:41:46.855" v="2"/>
      <pc:docMkLst>
        <pc:docMk/>
      </pc:docMkLst>
      <pc:sldChg chg="addSp delSp modSp">
        <pc:chgData name="Camilla Genberg" userId="S::genbergc@arcada.fi::8d31b258-80fd-4edf-b689-d89da0fc10f0" providerId="AD" clId="Web-{1A0D0C97-0FE4-450D-8135-750F7FFACDE1}" dt="2024-06-19T11:41:46.855" v="2"/>
        <pc:sldMkLst>
          <pc:docMk/>
          <pc:sldMk cId="3942948406" sldId="417"/>
        </pc:sldMkLst>
        <pc:spChg chg="add del">
          <ac:chgData name="Camilla Genberg" userId="S::genbergc@arcada.fi::8d31b258-80fd-4edf-b689-d89da0fc10f0" providerId="AD" clId="Web-{1A0D0C97-0FE4-450D-8135-750F7FFACDE1}" dt="2024-06-19T11:41:46.855" v="2"/>
          <ac:spMkLst>
            <pc:docMk/>
            <pc:sldMk cId="3942948406" sldId="417"/>
            <ac:spMk id="11" creationId="{0B0DB1B6-BA56-4679-9BE4-D0D5214E03DA}"/>
          </ac:spMkLst>
        </pc:spChg>
        <pc:picChg chg="add del mod ord">
          <ac:chgData name="Camilla Genberg" userId="S::genbergc@arcada.fi::8d31b258-80fd-4edf-b689-d89da0fc10f0" providerId="AD" clId="Web-{1A0D0C97-0FE4-450D-8135-750F7FFACDE1}" dt="2024-06-19T11:41:46.855" v="2"/>
          <ac:picMkLst>
            <pc:docMk/>
            <pc:sldMk cId="3942948406" sldId="417"/>
            <ac:picMk id="3" creationId="{0BC7332F-2FF4-B130-CC15-1E18CCEAF918}"/>
          </ac:picMkLst>
        </pc:picChg>
        <pc:picChg chg="del">
          <ac:chgData name="Camilla Genberg" userId="S::genbergc@arcada.fi::8d31b258-80fd-4edf-b689-d89da0fc10f0" providerId="AD" clId="Web-{1A0D0C97-0FE4-450D-8135-750F7FFACDE1}" dt="2024-06-19T11:41:40.964" v="0"/>
          <ac:picMkLst>
            <pc:docMk/>
            <pc:sldMk cId="3942948406" sldId="417"/>
            <ac:picMk id="12" creationId="{0437A7A0-EBCD-4864-849C-A8E421EF31CD}"/>
          </ac:picMkLst>
        </pc:picChg>
      </pc:sldChg>
    </pc:docChg>
  </pc:docChgLst>
  <pc:docChgLst>
    <pc:chgData name="Camilla Genberg" userId="S::genbergc@arcada.fi::8d31b258-80fd-4edf-b689-d89da0fc10f0" providerId="AD" clId="Web-{5A63A623-384C-4B1C-ADB5-E25D30109AD9}"/>
    <pc:docChg chg="modSld">
      <pc:chgData name="Camilla Genberg" userId="S::genbergc@arcada.fi::8d31b258-80fd-4edf-b689-d89da0fc10f0" providerId="AD" clId="Web-{5A63A623-384C-4B1C-ADB5-E25D30109AD9}" dt="2024-08-22T20:09:06.488" v="5" actId="20577"/>
      <pc:docMkLst>
        <pc:docMk/>
      </pc:docMkLst>
      <pc:sldChg chg="modSp">
        <pc:chgData name="Camilla Genberg" userId="S::genbergc@arcada.fi::8d31b258-80fd-4edf-b689-d89da0fc10f0" providerId="AD" clId="Web-{5A63A623-384C-4B1C-ADB5-E25D30109AD9}" dt="2024-08-22T20:09:06.488" v="5" actId="20577"/>
        <pc:sldMkLst>
          <pc:docMk/>
          <pc:sldMk cId="41038309" sldId="295"/>
        </pc:sldMkLst>
        <pc:spChg chg="mod">
          <ac:chgData name="Camilla Genberg" userId="S::genbergc@arcada.fi::8d31b258-80fd-4edf-b689-d89da0fc10f0" providerId="AD" clId="Web-{5A63A623-384C-4B1C-ADB5-E25D30109AD9}" dt="2024-08-22T20:09:06.488" v="5" actId="20577"/>
          <ac:spMkLst>
            <pc:docMk/>
            <pc:sldMk cId="41038309" sldId="295"/>
            <ac:spMk id="2" creationId="{1C169440-C063-46A0-829C-171F693DA15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94B666-1D80-1745-B7E6-8F7D3ABC45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B2B475-68F9-E844-A205-EBA57CAC2C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4BDCE6-14C0-5C45-94CE-823461F68033}" type="datetimeFigureOut">
              <a:rPr lang="en-US" smtClean="0"/>
              <a:t>8/22/2024</a:t>
            </a:fld>
            <a:endParaRPr lang="en-US"/>
          </a:p>
        </p:txBody>
      </p:sp>
      <p:sp>
        <p:nvSpPr>
          <p:cNvPr id="4" name="Footer Placeholder 3">
            <a:extLst>
              <a:ext uri="{FF2B5EF4-FFF2-40B4-BE49-F238E27FC236}">
                <a16:creationId xmlns:a16="http://schemas.microsoft.com/office/drawing/2014/main" id="{977BEEDA-9261-054D-8298-AB9E72FAAB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31D35F-E3E2-194F-A399-B2227AC97C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E3DE5A-B3F7-5F43-B1F4-C128A229D1E0}" type="slidenum">
              <a:rPr lang="en-US" smtClean="0"/>
              <a:t>‹#›</a:t>
            </a:fld>
            <a:endParaRPr lang="en-US"/>
          </a:p>
        </p:txBody>
      </p:sp>
    </p:spTree>
    <p:extLst>
      <p:ext uri="{BB962C8B-B14F-4D97-AF65-F5344CB8AC3E}">
        <p14:creationId xmlns:p14="http://schemas.microsoft.com/office/powerpoint/2010/main" val="2286594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39BF1-B8DB-C040-80B3-004DEFAF0734}"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26420-EECA-8C49-8D22-E3DC39119240}" type="slidenum">
              <a:rPr lang="en-US" smtClean="0"/>
              <a:t>‹#›</a:t>
            </a:fld>
            <a:endParaRPr lang="en-US"/>
          </a:p>
        </p:txBody>
      </p:sp>
    </p:spTree>
    <p:extLst>
      <p:ext uri="{BB962C8B-B14F-4D97-AF65-F5344CB8AC3E}">
        <p14:creationId xmlns:p14="http://schemas.microsoft.com/office/powerpoint/2010/main" val="128246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tart.arcada.fi/en/my-studies/new-student/study-start-and-introduction-day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hhelsinki.fi/news/newcomersguid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are here today to provide practical information about the start of your studies. </a:t>
            </a:r>
          </a:p>
          <a:p>
            <a:endParaRPr lang="en-US">
              <a:ea typeface="Calibri"/>
              <a:cs typeface="Calibri"/>
            </a:endParaRPr>
          </a:p>
          <a:p>
            <a:r>
              <a:rPr lang="en-US" dirty="0">
                <a:hlinkClick r:id="rId3"/>
              </a:rPr>
              <a:t>The introductions days</a:t>
            </a:r>
            <a:r>
              <a:rPr lang="en-US" dirty="0"/>
              <a:t> are held for first-year bachelor's students 23–30 August 2024. This first introduction day (23 August) is only aimed for our new international students.</a:t>
            </a:r>
            <a:endParaRPr lang="en-US" dirty="0">
              <a:ea typeface="Calibri"/>
              <a:cs typeface="Calibri"/>
            </a:endParaRPr>
          </a:p>
          <a:p>
            <a:endParaRPr lang="en-US"/>
          </a:p>
          <a:p>
            <a:endParaRPr lang="en-US" dirty="0">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8D26420-EECA-8C49-8D22-E3DC39119240}" type="slidenum">
              <a:rPr lang="en-US" smtClean="0"/>
              <a:t>2</a:t>
            </a:fld>
            <a:endParaRPr lang="en-US"/>
          </a:p>
        </p:txBody>
      </p:sp>
    </p:spTree>
    <p:extLst>
      <p:ext uri="{BB962C8B-B14F-4D97-AF65-F5344CB8AC3E}">
        <p14:creationId xmlns:p14="http://schemas.microsoft.com/office/powerpoint/2010/main" val="3284921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mn-lt"/>
              <a:ea typeface="+mn-ea"/>
              <a:cs typeface="+mn-cs"/>
            </a:endParaRPr>
          </a:p>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16</a:t>
            </a:fld>
            <a:endParaRPr lang="en-US"/>
          </a:p>
        </p:txBody>
      </p:sp>
    </p:spTree>
    <p:extLst>
      <p:ext uri="{BB962C8B-B14F-4D97-AF65-F5344CB8AC3E}">
        <p14:creationId xmlns:p14="http://schemas.microsoft.com/office/powerpoint/2010/main" val="4220749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mn-lt"/>
              <a:ea typeface="+mn-ea"/>
              <a:cs typeface="+mn-cs"/>
            </a:endParaRPr>
          </a:p>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17</a:t>
            </a:fld>
            <a:endParaRPr lang="en-US"/>
          </a:p>
        </p:txBody>
      </p:sp>
    </p:spTree>
    <p:extLst>
      <p:ext uri="{BB962C8B-B14F-4D97-AF65-F5344CB8AC3E}">
        <p14:creationId xmlns:p14="http://schemas.microsoft.com/office/powerpoint/2010/main" val="398864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If you are looking for information about moving to, living, working, studying and enjoying life in the Helsinki Capital region the </a:t>
            </a:r>
            <a:r>
              <a:rPr lang="en-US" sz="1200" b="1" i="0" u="sng" kern="1200">
                <a:solidFill>
                  <a:schemeClr val="tx1"/>
                </a:solidFill>
                <a:effectLst/>
                <a:latin typeface="+mn-lt"/>
                <a:ea typeface="+mn-ea"/>
                <a:cs typeface="+mn-cs"/>
                <a:hlinkClick r:id="rId3"/>
              </a:rPr>
              <a:t>Newcomer’s Guide</a:t>
            </a:r>
            <a:r>
              <a:rPr lang="en-US" sz="1200" b="0" i="0" kern="1200">
                <a:solidFill>
                  <a:schemeClr val="tx1"/>
                </a:solidFill>
                <a:effectLst/>
                <a:latin typeface="+mn-lt"/>
                <a:ea typeface="+mn-ea"/>
                <a:cs typeface="+mn-cs"/>
              </a:rPr>
              <a:t> is an excellent source of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guide includes guidance on taking care of official and personal matters, and provides contacts to related public services that you might need.</a:t>
            </a:r>
          </a:p>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18</a:t>
            </a:fld>
            <a:endParaRPr lang="en-US"/>
          </a:p>
        </p:txBody>
      </p:sp>
    </p:spTree>
    <p:extLst>
      <p:ext uri="{BB962C8B-B14F-4D97-AF65-F5344CB8AC3E}">
        <p14:creationId xmlns:p14="http://schemas.microsoft.com/office/powerpoint/2010/main" val="2062990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a:t>https://ihhelsinki.fi/guidance-and-support-services/general-information-and-guidance/ </a:t>
            </a:r>
          </a:p>
        </p:txBody>
      </p:sp>
      <p:sp>
        <p:nvSpPr>
          <p:cNvPr id="4" name="Slide Number Placeholder 3"/>
          <p:cNvSpPr>
            <a:spLocks noGrp="1"/>
          </p:cNvSpPr>
          <p:nvPr>
            <p:ph type="sldNum" sz="quarter" idx="5"/>
          </p:nvPr>
        </p:nvSpPr>
        <p:spPr/>
        <p:txBody>
          <a:bodyPr/>
          <a:lstStyle/>
          <a:p>
            <a:fld id="{48D26420-EECA-8C49-8D22-E3DC39119240}" type="slidenum">
              <a:rPr lang="en-US" smtClean="0"/>
              <a:t>19</a:t>
            </a:fld>
            <a:endParaRPr lang="en-US"/>
          </a:p>
        </p:txBody>
      </p:sp>
    </p:spTree>
    <p:extLst>
      <p:ext uri="{BB962C8B-B14F-4D97-AF65-F5344CB8AC3E}">
        <p14:creationId xmlns:p14="http://schemas.microsoft.com/office/powerpoint/2010/main" val="366339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a:t>Har du något att komma med här Laurits? Vill du exempelvis säga i vilka uppehållstillståndsärenden du kan hjälpa?</a:t>
            </a:r>
          </a:p>
        </p:txBody>
      </p:sp>
      <p:sp>
        <p:nvSpPr>
          <p:cNvPr id="4" name="Slide Number Placeholder 3"/>
          <p:cNvSpPr>
            <a:spLocks noGrp="1"/>
          </p:cNvSpPr>
          <p:nvPr>
            <p:ph type="sldNum" sz="quarter" idx="5"/>
          </p:nvPr>
        </p:nvSpPr>
        <p:spPr/>
        <p:txBody>
          <a:bodyPr/>
          <a:lstStyle/>
          <a:p>
            <a:fld id="{48D26420-EECA-8C49-8D22-E3DC39119240}" type="slidenum">
              <a:rPr lang="en-US" smtClean="0"/>
              <a:t>21</a:t>
            </a:fld>
            <a:endParaRPr lang="en-US"/>
          </a:p>
        </p:txBody>
      </p:sp>
    </p:spTree>
    <p:extLst>
      <p:ext uri="{BB962C8B-B14F-4D97-AF65-F5344CB8AC3E}">
        <p14:creationId xmlns:p14="http://schemas.microsoft.com/office/powerpoint/2010/main" val="470263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err="1"/>
              <a:t>Visiting</a:t>
            </a:r>
            <a:r>
              <a:rPr lang="sv-FI"/>
              <a:t> </a:t>
            </a:r>
            <a:r>
              <a:rPr lang="sv-FI" err="1"/>
              <a:t>hours</a:t>
            </a:r>
            <a:r>
              <a:rPr lang="sv-FI"/>
              <a:t> </a:t>
            </a:r>
            <a:r>
              <a:rPr lang="sv-FI" err="1"/>
              <a:t>found</a:t>
            </a:r>
            <a:r>
              <a:rPr lang="sv-FI"/>
              <a:t> on START. </a:t>
            </a:r>
          </a:p>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22</a:t>
            </a:fld>
            <a:endParaRPr lang="en-US"/>
          </a:p>
        </p:txBody>
      </p:sp>
    </p:spTree>
    <p:extLst>
      <p:ext uri="{BB962C8B-B14F-4D97-AF65-F5344CB8AC3E}">
        <p14:creationId xmlns:p14="http://schemas.microsoft.com/office/powerpoint/2010/main" val="210860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The </a:t>
            </a:r>
            <a:r>
              <a:rPr lang="sv-FI" dirty="0" err="1"/>
              <a:t>topics</a:t>
            </a:r>
            <a:r>
              <a:rPr lang="sv-FI" dirty="0"/>
              <a:t> </a:t>
            </a:r>
            <a:r>
              <a:rPr lang="sv-FI" dirty="0" err="1"/>
              <a:t>of</a:t>
            </a:r>
            <a:r>
              <a:rPr lang="sv-FI" dirty="0"/>
              <a:t> </a:t>
            </a:r>
            <a:r>
              <a:rPr lang="sv-FI" dirty="0" err="1"/>
              <a:t>this</a:t>
            </a:r>
            <a:r>
              <a:rPr lang="sv-FI" dirty="0"/>
              <a:t> session </a:t>
            </a:r>
            <a:r>
              <a:rPr lang="sv-FI" dirty="0" err="1"/>
              <a:t>are</a:t>
            </a:r>
            <a:r>
              <a:rPr lang="sv-FI" dirty="0"/>
              <a:t>:</a:t>
            </a:r>
          </a:p>
          <a:p>
            <a:r>
              <a:rPr lang="sv-FI" dirty="0"/>
              <a:t>International House </a:t>
            </a:r>
            <a:r>
              <a:rPr lang="sv-FI" dirty="0" err="1"/>
              <a:t>Helsinki</a:t>
            </a:r>
            <a:r>
              <a:rPr lang="sv-FI" dirty="0"/>
              <a:t> - an </a:t>
            </a:r>
            <a:r>
              <a:rPr lang="sv-FI" dirty="0" err="1"/>
              <a:t>official</a:t>
            </a:r>
            <a:r>
              <a:rPr lang="sv-FI" dirty="0"/>
              <a:t> regional service for international </a:t>
            </a:r>
            <a:r>
              <a:rPr lang="sv-FI" dirty="0" err="1"/>
              <a:t>newcomers</a:t>
            </a:r>
          </a:p>
          <a:p>
            <a:r>
              <a:rPr lang="sv-FI" dirty="0" err="1">
                <a:cs typeface="Calibri"/>
              </a:rPr>
              <a:t>Migri</a:t>
            </a:r>
            <a:r>
              <a:rPr lang="sv-FI" dirty="0">
                <a:cs typeface="Calibri"/>
              </a:rPr>
              <a:t> – the </a:t>
            </a:r>
            <a:r>
              <a:rPr lang="sv-FI" dirty="0" err="1">
                <a:cs typeface="Calibri"/>
              </a:rPr>
              <a:t>Finnish</a:t>
            </a:r>
            <a:r>
              <a:rPr lang="sv-FI" dirty="0">
                <a:cs typeface="Calibri"/>
              </a:rPr>
              <a:t> Immigration Service – </a:t>
            </a:r>
            <a:r>
              <a:rPr lang="sv-FI" dirty="0" err="1">
                <a:cs typeface="Calibri"/>
              </a:rPr>
              <a:t>Maahanmuuttovirasto</a:t>
            </a:r>
            <a:r>
              <a:rPr lang="sv-FI" dirty="0">
                <a:cs typeface="Calibri"/>
              </a:rPr>
              <a:t> in </a:t>
            </a:r>
            <a:r>
              <a:rPr lang="sv-FI" dirty="0" err="1">
                <a:cs typeface="Calibri"/>
              </a:rPr>
              <a:t>Finnish</a:t>
            </a:r>
            <a:endParaRPr lang="sv-FI" dirty="0">
              <a:cs typeface="Calibri"/>
            </a:endParaRPr>
          </a:p>
          <a:p>
            <a:endParaRPr lang="sv-FI"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48D26420-EECA-8C49-8D22-E3DC39119240}" type="slidenum">
              <a:rPr lang="en-US" smtClean="0"/>
              <a:t>3</a:t>
            </a:fld>
            <a:endParaRPr lang="en-US"/>
          </a:p>
        </p:txBody>
      </p:sp>
    </p:spTree>
    <p:extLst>
      <p:ext uri="{BB962C8B-B14F-4D97-AF65-F5344CB8AC3E}">
        <p14:creationId xmlns:p14="http://schemas.microsoft.com/office/powerpoint/2010/main" val="314174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Basically we provide guidance for planning your studies.</a:t>
            </a:r>
          </a:p>
          <a:p>
            <a:r>
              <a:rPr lang="en-US" sz="1200" b="0" i="0" kern="1200">
                <a:solidFill>
                  <a:schemeClr val="tx1"/>
                </a:solidFill>
                <a:effectLst/>
                <a:latin typeface="+mn-lt"/>
                <a:ea typeface="+mn-ea"/>
                <a:cs typeface="+mn-cs"/>
              </a:rPr>
              <a:t>Do you need help planning your studies?</a:t>
            </a:r>
          </a:p>
          <a:p>
            <a:r>
              <a:rPr lang="en-US" sz="1200" b="0" i="0" kern="1200">
                <a:solidFill>
                  <a:schemeClr val="tx1"/>
                </a:solidFill>
                <a:effectLst/>
                <a:latin typeface="+mn-lt"/>
                <a:ea typeface="+mn-ea"/>
                <a:cs typeface="+mn-cs"/>
              </a:rPr>
              <a:t>Please contact the study counsellor for your </a:t>
            </a:r>
            <a:r>
              <a:rPr lang="en-US" sz="1200" b="0" i="0" kern="1200" err="1">
                <a:solidFill>
                  <a:schemeClr val="tx1"/>
                </a:solidFill>
                <a:effectLst/>
                <a:latin typeface="+mn-lt"/>
                <a:ea typeface="+mn-ea"/>
                <a:cs typeface="+mn-cs"/>
              </a:rPr>
              <a:t>programme</a:t>
            </a:r>
            <a:r>
              <a:rPr lang="en-US" sz="1200" b="0" i="0" kern="1200">
                <a:solidFill>
                  <a:schemeClr val="tx1"/>
                </a:solidFill>
                <a:effectLst/>
                <a:latin typeface="+mn-lt"/>
                <a:ea typeface="+mn-ea"/>
                <a:cs typeface="+mn-cs"/>
              </a:rPr>
              <a:t>. The study counsellor knows the structure and content and is able to help you plan you studies.</a:t>
            </a:r>
          </a:p>
          <a:p>
            <a:endParaRPr lang="en-US" sz="1200" b="1" i="0" kern="1200">
              <a:solidFill>
                <a:schemeClr val="tx1"/>
              </a:solidFill>
              <a:effectLst/>
              <a:latin typeface="+mn-lt"/>
              <a:ea typeface="+mn-ea"/>
              <a:cs typeface="+mn-cs"/>
            </a:endParaRPr>
          </a:p>
          <a:p>
            <a:r>
              <a:rPr lang="sv-FI" sz="1200" b="1" err="1"/>
              <a:t>When</a:t>
            </a:r>
            <a:r>
              <a:rPr lang="sv-FI" sz="1200" b="1"/>
              <a:t> to </a:t>
            </a:r>
            <a:r>
              <a:rPr lang="sv-FI" sz="1200" b="1" err="1"/>
              <a:t>contact</a:t>
            </a:r>
            <a:r>
              <a:rPr lang="sv-FI" sz="1200" b="1"/>
              <a:t> </a:t>
            </a:r>
            <a:r>
              <a:rPr lang="sv-FI" sz="1200" b="1" err="1"/>
              <a:t>your</a:t>
            </a:r>
            <a:r>
              <a:rPr lang="sv-FI" sz="1200" b="1"/>
              <a:t> </a:t>
            </a:r>
            <a:r>
              <a:rPr lang="sv-FI" sz="1200" b="1" err="1"/>
              <a:t>Study</a:t>
            </a:r>
            <a:r>
              <a:rPr lang="sv-FI" sz="1200" b="1"/>
              <a:t> </a:t>
            </a:r>
            <a:r>
              <a:rPr lang="sv-FI" sz="1200" b="1" err="1"/>
              <a:t>Counsellor</a:t>
            </a:r>
            <a:endParaRPr lang="sv-FI" sz="1200" b="1"/>
          </a:p>
          <a:p>
            <a:r>
              <a:rPr lang="fi-FI" sz="1200"/>
              <a:t>If </a:t>
            </a:r>
            <a:r>
              <a:rPr lang="fi-FI" sz="1200" err="1"/>
              <a:t>you</a:t>
            </a:r>
            <a:r>
              <a:rPr lang="fi-FI" sz="1200"/>
              <a:t> </a:t>
            </a:r>
            <a:r>
              <a:rPr lang="fi-FI" sz="1200" err="1"/>
              <a:t>have</a:t>
            </a:r>
            <a:r>
              <a:rPr lang="fi-FI" sz="1200"/>
              <a:t> </a:t>
            </a:r>
            <a:r>
              <a:rPr lang="fi-FI" sz="1200" err="1"/>
              <a:t>study</a:t>
            </a:r>
            <a:r>
              <a:rPr lang="fi-FI" sz="1200"/>
              <a:t> </a:t>
            </a:r>
            <a:r>
              <a:rPr lang="fi-FI" sz="1200" err="1"/>
              <a:t>related</a:t>
            </a:r>
            <a:r>
              <a:rPr lang="fi-FI" sz="1200"/>
              <a:t> </a:t>
            </a:r>
            <a:r>
              <a:rPr lang="fi-FI" sz="1200" err="1"/>
              <a:t>questions</a:t>
            </a:r>
            <a:r>
              <a:rPr lang="fi-FI" sz="1200"/>
              <a:t> </a:t>
            </a:r>
            <a:r>
              <a:rPr lang="fi-FI" sz="1200" err="1"/>
              <a:t>about</a:t>
            </a:r>
            <a:r>
              <a:rPr lang="fi-FI" sz="1200"/>
              <a:t> </a:t>
            </a:r>
            <a:r>
              <a:rPr lang="fi-FI" sz="1200" err="1"/>
              <a:t>your</a:t>
            </a:r>
            <a:r>
              <a:rPr lang="fi-FI" sz="1200"/>
              <a:t> </a:t>
            </a:r>
            <a:r>
              <a:rPr lang="fi-FI" sz="1200" err="1"/>
              <a:t>study</a:t>
            </a:r>
            <a:r>
              <a:rPr lang="fi-FI" sz="1200"/>
              <a:t> </a:t>
            </a:r>
            <a:r>
              <a:rPr lang="fi-FI" sz="1200" err="1"/>
              <a:t>plan</a:t>
            </a:r>
            <a:endParaRPr lang="fi-FI" sz="1200"/>
          </a:p>
          <a:p>
            <a:r>
              <a:rPr lang="fi-FI" sz="1200"/>
              <a:t>If </a:t>
            </a:r>
            <a:r>
              <a:rPr lang="fi-FI" sz="1200" err="1"/>
              <a:t>you</a:t>
            </a:r>
            <a:r>
              <a:rPr lang="fi-FI" sz="1200"/>
              <a:t> </a:t>
            </a:r>
            <a:r>
              <a:rPr lang="fi-FI" sz="1200" err="1"/>
              <a:t>want</a:t>
            </a:r>
            <a:r>
              <a:rPr lang="fi-FI" sz="1200"/>
              <a:t> to </a:t>
            </a:r>
            <a:r>
              <a:rPr lang="fi-FI" sz="1200" err="1"/>
              <a:t>study</a:t>
            </a:r>
            <a:r>
              <a:rPr lang="fi-FI" sz="1200"/>
              <a:t> </a:t>
            </a:r>
            <a:r>
              <a:rPr lang="fi-FI" sz="1200" err="1"/>
              <a:t>faster</a:t>
            </a:r>
            <a:r>
              <a:rPr lang="fi-FI" sz="1200"/>
              <a:t> and </a:t>
            </a:r>
            <a:r>
              <a:rPr lang="fi-FI" sz="1200" err="1"/>
              <a:t>need</a:t>
            </a:r>
            <a:r>
              <a:rPr lang="fi-FI" sz="1200"/>
              <a:t> an </a:t>
            </a:r>
            <a:r>
              <a:rPr lang="fi-FI" sz="1200" err="1"/>
              <a:t>individual</a:t>
            </a:r>
            <a:r>
              <a:rPr lang="fi-FI" sz="1200"/>
              <a:t> </a:t>
            </a:r>
            <a:r>
              <a:rPr lang="fi-FI" sz="1200" err="1"/>
              <a:t>study</a:t>
            </a:r>
            <a:r>
              <a:rPr lang="fi-FI" sz="1200"/>
              <a:t> </a:t>
            </a:r>
            <a:r>
              <a:rPr lang="fi-FI" sz="1200" err="1"/>
              <a:t>plan</a:t>
            </a:r>
            <a:endParaRPr lang="fi-FI" sz="1200"/>
          </a:p>
          <a:p>
            <a:r>
              <a:rPr lang="sv-FI" sz="1200"/>
              <a:t>I</a:t>
            </a:r>
            <a:r>
              <a:rPr lang="fi-FI" sz="1200"/>
              <a:t>f </a:t>
            </a:r>
            <a:r>
              <a:rPr lang="fi-FI" sz="1200" err="1"/>
              <a:t>you</a:t>
            </a:r>
            <a:r>
              <a:rPr lang="fi-FI" sz="1200"/>
              <a:t> </a:t>
            </a:r>
            <a:r>
              <a:rPr lang="fi-FI" sz="1200" err="1"/>
              <a:t>have</a:t>
            </a:r>
            <a:r>
              <a:rPr lang="fi-FI" sz="1200"/>
              <a:t> </a:t>
            </a:r>
            <a:r>
              <a:rPr lang="fi-FI" sz="1200" err="1"/>
              <a:t>fallen</a:t>
            </a:r>
            <a:r>
              <a:rPr lang="fi-FI" sz="1200"/>
              <a:t> </a:t>
            </a:r>
            <a:r>
              <a:rPr lang="fi-FI" sz="1200" err="1"/>
              <a:t>behind</a:t>
            </a:r>
            <a:r>
              <a:rPr lang="fi-FI" sz="1200"/>
              <a:t> in </a:t>
            </a:r>
            <a:r>
              <a:rPr lang="fi-FI" sz="1200" err="1"/>
              <a:t>your</a:t>
            </a:r>
            <a:r>
              <a:rPr lang="fi-FI" sz="1200"/>
              <a:t> </a:t>
            </a:r>
            <a:r>
              <a:rPr lang="fi-FI" sz="1200" err="1"/>
              <a:t>studies</a:t>
            </a:r>
            <a:br>
              <a:rPr lang="fi-FI" sz="1200"/>
            </a:br>
            <a:r>
              <a:rPr lang="fi-FI" sz="1200"/>
              <a:t>Application for </a:t>
            </a:r>
            <a:r>
              <a:rPr lang="fi-FI" sz="1200" err="1"/>
              <a:t>accreditation</a:t>
            </a:r>
            <a:endParaRPr lang="fi-FI" sz="1200"/>
          </a:p>
          <a:p>
            <a:endParaRPr lang="en-US" sz="1200" b="0" i="0" kern="1200">
              <a:solidFill>
                <a:schemeClr val="tx1"/>
              </a:solidFill>
              <a:effectLst/>
              <a:latin typeface="+mn-lt"/>
              <a:ea typeface="+mn-ea"/>
              <a:cs typeface="+mn-cs"/>
            </a:endParaRPr>
          </a:p>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4</a:t>
            </a:fld>
            <a:endParaRPr lang="en-US"/>
          </a:p>
        </p:txBody>
      </p:sp>
    </p:spTree>
    <p:extLst>
      <p:ext uri="{BB962C8B-B14F-4D97-AF65-F5344CB8AC3E}">
        <p14:creationId xmlns:p14="http://schemas.microsoft.com/office/powerpoint/2010/main" val="405239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48D26420-EECA-8C49-8D22-E3DC39119240}" type="slidenum">
              <a:rPr lang="en-US" smtClean="0"/>
              <a:t>9</a:t>
            </a:fld>
            <a:endParaRPr lang="en-US"/>
          </a:p>
        </p:txBody>
      </p:sp>
    </p:spTree>
    <p:extLst>
      <p:ext uri="{BB962C8B-B14F-4D97-AF65-F5344CB8AC3E}">
        <p14:creationId xmlns:p14="http://schemas.microsoft.com/office/powerpoint/2010/main" val="51321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introduction days students get acquainted with the Arcada building as a learning environment, their new degree </a:t>
            </a:r>
            <a:r>
              <a:rPr lang="en-US" dirty="0" err="1"/>
              <a:t>programme</a:t>
            </a:r>
            <a:r>
              <a:rPr lang="en-US" dirty="0"/>
              <a:t>, and get to meet their teachers, study counsellors and tutors who will help them get started with their studies at Arcada. During next week introductory sessions will be held alongside regular lectures as well. </a:t>
            </a:r>
          </a:p>
        </p:txBody>
      </p:sp>
      <p:sp>
        <p:nvSpPr>
          <p:cNvPr id="4" name="Slide Number Placeholder 3"/>
          <p:cNvSpPr>
            <a:spLocks noGrp="1"/>
          </p:cNvSpPr>
          <p:nvPr>
            <p:ph type="sldNum" sz="quarter" idx="5"/>
          </p:nvPr>
        </p:nvSpPr>
        <p:spPr/>
        <p:txBody>
          <a:bodyPr/>
          <a:lstStyle/>
          <a:p>
            <a:fld id="{48D26420-EECA-8C49-8D22-E3DC39119240}" type="slidenum">
              <a:rPr lang="en-US" smtClean="0"/>
              <a:t>10</a:t>
            </a:fld>
            <a:endParaRPr lang="en-US"/>
          </a:p>
        </p:txBody>
      </p:sp>
    </p:spTree>
    <p:extLst>
      <p:ext uri="{BB962C8B-B14F-4D97-AF65-F5344CB8AC3E}">
        <p14:creationId xmlns:p14="http://schemas.microsoft.com/office/powerpoint/2010/main" val="694105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11</a:t>
            </a:fld>
            <a:endParaRPr lang="en-US"/>
          </a:p>
        </p:txBody>
      </p:sp>
    </p:spTree>
    <p:extLst>
      <p:ext uri="{BB962C8B-B14F-4D97-AF65-F5344CB8AC3E}">
        <p14:creationId xmlns:p14="http://schemas.microsoft.com/office/powerpoint/2010/main" val="2289940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12</a:t>
            </a:fld>
            <a:endParaRPr lang="en-US"/>
          </a:p>
        </p:txBody>
      </p:sp>
    </p:spTree>
    <p:extLst>
      <p:ext uri="{BB962C8B-B14F-4D97-AF65-F5344CB8AC3E}">
        <p14:creationId xmlns:p14="http://schemas.microsoft.com/office/powerpoint/2010/main" val="287261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cs typeface="Calibri"/>
            </a:endParaRPr>
          </a:p>
        </p:txBody>
      </p:sp>
      <p:sp>
        <p:nvSpPr>
          <p:cNvPr id="4" name="Slide Number Placeholder 3"/>
          <p:cNvSpPr>
            <a:spLocks noGrp="1"/>
          </p:cNvSpPr>
          <p:nvPr>
            <p:ph type="sldNum" sz="quarter" idx="5"/>
          </p:nvPr>
        </p:nvSpPr>
        <p:spPr/>
        <p:txBody>
          <a:bodyPr/>
          <a:lstStyle/>
          <a:p>
            <a:fld id="{48D26420-EECA-8C49-8D22-E3DC39119240}" type="slidenum">
              <a:rPr lang="en-US" smtClean="0"/>
              <a:t>13</a:t>
            </a:fld>
            <a:endParaRPr lang="en-US"/>
          </a:p>
        </p:txBody>
      </p:sp>
    </p:spTree>
    <p:extLst>
      <p:ext uri="{BB962C8B-B14F-4D97-AF65-F5344CB8AC3E}">
        <p14:creationId xmlns:p14="http://schemas.microsoft.com/office/powerpoint/2010/main" val="324358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p>
        </p:txBody>
      </p:sp>
      <p:sp>
        <p:nvSpPr>
          <p:cNvPr id="4" name="Slide Number Placeholder 3"/>
          <p:cNvSpPr>
            <a:spLocks noGrp="1"/>
          </p:cNvSpPr>
          <p:nvPr>
            <p:ph type="sldNum" sz="quarter" idx="5"/>
          </p:nvPr>
        </p:nvSpPr>
        <p:spPr/>
        <p:txBody>
          <a:bodyPr/>
          <a:lstStyle/>
          <a:p>
            <a:fld id="{48D26420-EECA-8C49-8D22-E3DC39119240}" type="slidenum">
              <a:rPr lang="en-US" smtClean="0"/>
              <a:t>15</a:t>
            </a:fld>
            <a:endParaRPr lang="en-US"/>
          </a:p>
        </p:txBody>
      </p:sp>
    </p:spTree>
    <p:extLst>
      <p:ext uri="{BB962C8B-B14F-4D97-AF65-F5344CB8AC3E}">
        <p14:creationId xmlns:p14="http://schemas.microsoft.com/office/powerpoint/2010/main" val="4772669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1">
    <p:bg>
      <p:bgPr>
        <a:solidFill>
          <a:schemeClr val="bg1"/>
        </a:solidFill>
        <a:effectLst/>
      </p:bgPr>
    </p:bg>
    <p:spTree>
      <p:nvGrpSpPr>
        <p:cNvPr id="1" name=""/>
        <p:cNvGrpSpPr/>
        <p:nvPr/>
      </p:nvGrpSpPr>
      <p:grpSpPr>
        <a:xfrm>
          <a:off x="0" y="0"/>
          <a:ext cx="0" cy="0"/>
          <a:chOff x="0" y="0"/>
          <a:chExt cx="0" cy="0"/>
        </a:xfrm>
      </p:grpSpPr>
      <p:pic>
        <p:nvPicPr>
          <p:cNvPr id="7" name="Arcada_kampanjbilder2020_EDITED_24.6.2020_srgb_16bit_06.jpg">
            <a:extLst>
              <a:ext uri="{FF2B5EF4-FFF2-40B4-BE49-F238E27FC236}">
                <a16:creationId xmlns:a16="http://schemas.microsoft.com/office/drawing/2014/main" id="{57197DCD-BAAE-FD43-BD65-AF61E226EE7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49729" y="3542986"/>
            <a:ext cx="3690155" cy="2859642"/>
          </a:xfrm>
          <a:prstGeom prst="rect">
            <a:avLst/>
          </a:prstGeom>
          <a:ln w="12700">
            <a:miter lim="400000"/>
          </a:ln>
        </p:spPr>
      </p:pic>
      <p:pic>
        <p:nvPicPr>
          <p:cNvPr id="9" name="Arcada_kampanjbilder2020_EDITED_24.6.2020_srgb_16bit_12.jpg">
            <a:extLst>
              <a:ext uri="{FF2B5EF4-FFF2-40B4-BE49-F238E27FC236}">
                <a16:creationId xmlns:a16="http://schemas.microsoft.com/office/drawing/2014/main" id="{ED8DF153-E707-9742-BFFE-137ADD3FDEE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292900" y="417555"/>
            <a:ext cx="3690154" cy="2859642"/>
          </a:xfrm>
          <a:prstGeom prst="rect">
            <a:avLst/>
          </a:prstGeom>
          <a:ln w="12700">
            <a:miter lim="400000"/>
          </a:ln>
        </p:spPr>
      </p:pic>
      <p:sp>
        <p:nvSpPr>
          <p:cNvPr id="10" name="Rectangle">
            <a:extLst>
              <a:ext uri="{FF2B5EF4-FFF2-40B4-BE49-F238E27FC236}">
                <a16:creationId xmlns:a16="http://schemas.microsoft.com/office/drawing/2014/main" id="{BF17871E-6FB2-5A43-ADAC-986702B2B097}"/>
              </a:ext>
            </a:extLst>
          </p:cNvPr>
          <p:cNvSpPr/>
          <p:nvPr userDrawn="1"/>
        </p:nvSpPr>
        <p:spPr>
          <a:xfrm>
            <a:off x="4249729" y="417521"/>
            <a:ext cx="3692541" cy="2859676"/>
          </a:xfrm>
          <a:prstGeom prst="rect">
            <a:avLst/>
          </a:prstGeom>
          <a:solidFill>
            <a:schemeClr val="accent2"/>
          </a:solidFill>
          <a:ln w="12700">
            <a:miter lim="400000"/>
          </a:ln>
        </p:spPr>
        <p:txBody>
          <a:bodyPr lIns="71437" tIns="71437" rIns="71437" bIns="71437" anchor="ctr"/>
          <a:lstStyle/>
          <a:p>
            <a:pPr>
              <a:defRPr sz="3200">
                <a:solidFill>
                  <a:srgbClr val="FFFFFF"/>
                </a:solidFill>
              </a:defRPr>
            </a:pPr>
            <a:endParaRPr/>
          </a:p>
        </p:txBody>
      </p:sp>
      <p:sp>
        <p:nvSpPr>
          <p:cNvPr id="11" name="Rectangle">
            <a:extLst>
              <a:ext uri="{FF2B5EF4-FFF2-40B4-BE49-F238E27FC236}">
                <a16:creationId xmlns:a16="http://schemas.microsoft.com/office/drawing/2014/main" id="{0723CE79-040F-D64B-B596-AC6037A5A294}"/>
              </a:ext>
            </a:extLst>
          </p:cNvPr>
          <p:cNvSpPr/>
          <p:nvPr userDrawn="1"/>
        </p:nvSpPr>
        <p:spPr>
          <a:xfrm>
            <a:off x="288125" y="3542951"/>
            <a:ext cx="3692541" cy="2859677"/>
          </a:xfrm>
          <a:prstGeom prst="rect">
            <a:avLst/>
          </a:prstGeom>
          <a:solidFill>
            <a:schemeClr val="tx2"/>
          </a:solidFill>
          <a:ln w="12700">
            <a:miter lim="400000"/>
          </a:ln>
        </p:spPr>
        <p:txBody>
          <a:bodyPr lIns="71437" tIns="71437" rIns="71437" bIns="71437" anchor="ctr"/>
          <a:lstStyle/>
          <a:p>
            <a:pPr>
              <a:defRPr sz="3200">
                <a:solidFill>
                  <a:srgbClr val="FFFFFF"/>
                </a:solidFill>
              </a:defRPr>
            </a:pPr>
            <a:endParaRPr/>
          </a:p>
        </p:txBody>
      </p:sp>
      <p:pic>
        <p:nvPicPr>
          <p:cNvPr id="12" name="Arcada_kampanjbilder2020_EDITED_24.6.2020_srgb_16bit_11.jpg" descr="Arcada_kampanjbilder2020_EDITED_24.6.2020_srgb_16bit_11.jpg">
            <a:extLst>
              <a:ext uri="{FF2B5EF4-FFF2-40B4-BE49-F238E27FC236}">
                <a16:creationId xmlns:a16="http://schemas.microsoft.com/office/drawing/2014/main" id="{AF81BCC3-AD0A-AE46-850C-4A13658E2E7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9094724" y="6241224"/>
            <a:ext cx="2943497" cy="2281029"/>
          </a:xfrm>
          <a:prstGeom prst="rect">
            <a:avLst/>
          </a:prstGeom>
          <a:ln w="12700">
            <a:miter lim="400000"/>
          </a:ln>
        </p:spPr>
      </p:pic>
      <p:pic>
        <p:nvPicPr>
          <p:cNvPr id="13" name="Arcada_kampanjbilder2020_EDITED_24.6.2020_srgb_16bit_02.jpg">
            <a:extLst>
              <a:ext uri="{FF2B5EF4-FFF2-40B4-BE49-F238E27FC236}">
                <a16:creationId xmlns:a16="http://schemas.microsoft.com/office/drawing/2014/main" id="{35FAFEB2-A6DD-6943-843D-12BB232DA220}"/>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flipH="1">
            <a:off x="8208946" y="417557"/>
            <a:ext cx="3690154" cy="2859642"/>
          </a:xfrm>
          <a:prstGeom prst="rect">
            <a:avLst/>
          </a:prstGeom>
          <a:ln w="12700">
            <a:miter lim="400000"/>
          </a:ln>
        </p:spPr>
      </p:pic>
      <p:sp>
        <p:nvSpPr>
          <p:cNvPr id="14" name="Rectangle">
            <a:extLst>
              <a:ext uri="{FF2B5EF4-FFF2-40B4-BE49-F238E27FC236}">
                <a16:creationId xmlns:a16="http://schemas.microsoft.com/office/drawing/2014/main" id="{168BD375-62C0-0741-9B9F-5E765317C495}"/>
              </a:ext>
            </a:extLst>
          </p:cNvPr>
          <p:cNvSpPr/>
          <p:nvPr userDrawn="1"/>
        </p:nvSpPr>
        <p:spPr>
          <a:xfrm>
            <a:off x="19096499" y="1516030"/>
            <a:ext cx="2945401" cy="2281056"/>
          </a:xfrm>
          <a:prstGeom prst="rect">
            <a:avLst/>
          </a:prstGeom>
          <a:solidFill>
            <a:srgbClr val="F9CEE3"/>
          </a:solidFill>
          <a:ln w="12700">
            <a:miter lim="400000"/>
          </a:ln>
        </p:spPr>
        <p:txBody>
          <a:bodyPr lIns="71437" tIns="71437" rIns="71437" bIns="71437" anchor="ctr"/>
          <a:lstStyle/>
          <a:p>
            <a:pPr>
              <a:defRPr sz="3200">
                <a:solidFill>
                  <a:srgbClr val="FFFFFF"/>
                </a:solidFill>
              </a:defRPr>
            </a:pPr>
            <a:endParaRPr/>
          </a:p>
        </p:txBody>
      </p:sp>
      <p:sp>
        <p:nvSpPr>
          <p:cNvPr id="15" name="Rectangle">
            <a:extLst>
              <a:ext uri="{FF2B5EF4-FFF2-40B4-BE49-F238E27FC236}">
                <a16:creationId xmlns:a16="http://schemas.microsoft.com/office/drawing/2014/main" id="{5C4A0024-FBC1-8445-83C5-3715570925C0}"/>
              </a:ext>
            </a:extLst>
          </p:cNvPr>
          <p:cNvSpPr/>
          <p:nvPr userDrawn="1"/>
        </p:nvSpPr>
        <p:spPr>
          <a:xfrm>
            <a:off x="8206559" y="3542950"/>
            <a:ext cx="3692541" cy="2859677"/>
          </a:xfrm>
          <a:prstGeom prst="rect">
            <a:avLst/>
          </a:prstGeom>
          <a:solidFill>
            <a:schemeClr val="accent3"/>
          </a:solidFill>
          <a:ln w="12700">
            <a:miter lim="400000"/>
          </a:ln>
        </p:spPr>
        <p:txBody>
          <a:bodyPr lIns="71437" tIns="71437" rIns="71437" bIns="71437" anchor="ctr"/>
          <a:lstStyle/>
          <a:p>
            <a:pPr>
              <a:defRPr sz="3200">
                <a:solidFill>
                  <a:srgbClr val="FFFFFF"/>
                </a:solidFill>
              </a:defRPr>
            </a:pPr>
            <a:endParaRPr/>
          </a:p>
        </p:txBody>
      </p:sp>
      <p:pic>
        <p:nvPicPr>
          <p:cNvPr id="5" name="Picture 4">
            <a:extLst>
              <a:ext uri="{FF2B5EF4-FFF2-40B4-BE49-F238E27FC236}">
                <a16:creationId xmlns:a16="http://schemas.microsoft.com/office/drawing/2014/main" id="{4A9B93D5-7C70-4266-8240-8F69D08B6BD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flipH="1">
            <a:off x="292900" y="417521"/>
            <a:ext cx="3690155" cy="2897493"/>
          </a:xfrm>
          <a:prstGeom prst="rect">
            <a:avLst/>
          </a:prstGeom>
        </p:spPr>
      </p:pic>
      <p:pic>
        <p:nvPicPr>
          <p:cNvPr id="18" name="Picture 17">
            <a:extLst>
              <a:ext uri="{FF2B5EF4-FFF2-40B4-BE49-F238E27FC236}">
                <a16:creationId xmlns:a16="http://schemas.microsoft.com/office/drawing/2014/main" id="{F940EC9F-052C-6A4A-8004-94C6276B061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25827" y="1347490"/>
            <a:ext cx="2340344" cy="1037553"/>
          </a:xfrm>
          <a:prstGeom prst="rect">
            <a:avLst/>
          </a:prstGeom>
        </p:spPr>
      </p:pic>
      <p:pic>
        <p:nvPicPr>
          <p:cNvPr id="17" name="Picture 16">
            <a:extLst>
              <a:ext uri="{FF2B5EF4-FFF2-40B4-BE49-F238E27FC236}">
                <a16:creationId xmlns:a16="http://schemas.microsoft.com/office/drawing/2014/main" id="{783A41B7-C970-41B0-9395-3D478AAE57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64223" y="4454011"/>
            <a:ext cx="2340344" cy="1037553"/>
          </a:xfrm>
          <a:prstGeom prst="rect">
            <a:avLst/>
          </a:prstGeom>
        </p:spPr>
      </p:pic>
      <p:pic>
        <p:nvPicPr>
          <p:cNvPr id="19" name="Picture 18">
            <a:extLst>
              <a:ext uri="{FF2B5EF4-FFF2-40B4-BE49-F238E27FC236}">
                <a16:creationId xmlns:a16="http://schemas.microsoft.com/office/drawing/2014/main" id="{67125375-2E57-4186-83BA-0B77EBD6B88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887433" y="4454011"/>
            <a:ext cx="2340344" cy="1037553"/>
          </a:xfrm>
          <a:prstGeom prst="rect">
            <a:avLst/>
          </a:prstGeom>
        </p:spPr>
      </p:pic>
      <p:graphicFrame>
        <p:nvGraphicFramePr>
          <p:cNvPr id="16" name="Chart 15">
            <a:extLst>
              <a:ext uri="{FF2B5EF4-FFF2-40B4-BE49-F238E27FC236}">
                <a16:creationId xmlns:a16="http://schemas.microsoft.com/office/drawing/2014/main" id="{AA18D51A-105F-43EA-BA0D-99F496F19F8D}"/>
              </a:ext>
            </a:extLst>
          </p:cNvPr>
          <p:cNvGraphicFramePr>
            <a:graphicFrameLocks/>
          </p:cNvGraphicFramePr>
          <p:nvPr userDrawn="1">
            <p:extLst>
              <p:ext uri="{D42A27DB-BD31-4B8C-83A1-F6EECF244321}">
                <p14:modId xmlns:p14="http://schemas.microsoft.com/office/powerpoint/2010/main" val="2377583856"/>
              </p:ext>
            </p:extLst>
          </p:nvPr>
        </p:nvGraphicFramePr>
        <p:xfrm>
          <a:off x="1830391" y="497165"/>
          <a:ext cx="4572000"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6729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orange)">
    <p:bg>
      <p:bgPr>
        <a:solidFill>
          <a:srgbClr val="EF7C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lnSpc>
                <a:spcPct val="1000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528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F1E48F20-BC3F-3A4E-944C-7ED7A3FF8EFB}"/>
              </a:ext>
            </a:extLst>
          </p:cNvPr>
          <p:cNvSpPr/>
          <p:nvPr userDrawn="1"/>
        </p:nvSpPr>
        <p:spPr>
          <a:xfrm>
            <a:off x="1634897" y="3509963"/>
            <a:ext cx="1357314" cy="57162"/>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pic>
        <p:nvPicPr>
          <p:cNvPr id="7" name="Picture 6">
            <a:extLst>
              <a:ext uri="{FF2B5EF4-FFF2-40B4-BE49-F238E27FC236}">
                <a16:creationId xmlns:a16="http://schemas.microsoft.com/office/drawing/2014/main" id="{8E346406-7A3F-4D62-8CAF-0A1A77EA7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143" y="52279"/>
            <a:ext cx="2068098" cy="916857"/>
          </a:xfrm>
          <a:prstGeom prst="rect">
            <a:avLst/>
          </a:prstGeom>
        </p:spPr>
      </p:pic>
    </p:spTree>
    <p:extLst>
      <p:ext uri="{BB962C8B-B14F-4D97-AF65-F5344CB8AC3E}">
        <p14:creationId xmlns:p14="http://schemas.microsoft.com/office/powerpoint/2010/main" val="46692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One Column (light orange)">
    <p:bg>
      <p:bgPr>
        <a:solidFill>
          <a:schemeClr val="accent2">
            <a:alpha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16AE61BC-2221-43A4-8AC6-B80991CC5FD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7" name="Title 1">
            <a:extLst>
              <a:ext uri="{FF2B5EF4-FFF2-40B4-BE49-F238E27FC236}">
                <a16:creationId xmlns:a16="http://schemas.microsoft.com/office/drawing/2014/main" id="{90F3A143-B667-44BC-8B14-F5A80D054F42}"/>
              </a:ext>
            </a:extLst>
          </p:cNvPr>
          <p:cNvSpPr>
            <a:spLocks noGrp="1"/>
          </p:cNvSpPr>
          <p:nvPr>
            <p:ph type="title" hasCustomPrompt="1"/>
          </p:nvPr>
        </p:nvSpPr>
        <p:spPr>
          <a:xfrm>
            <a:off x="838200" y="763744"/>
            <a:ext cx="10515600" cy="976138"/>
          </a:xfrm>
        </p:spPr>
        <p:txBody>
          <a:bodyPr/>
          <a:lstStyle>
            <a:lvl1pPr>
              <a:defRPr>
                <a:solidFill>
                  <a:schemeClr val="accent6"/>
                </a:solidFill>
              </a:defRPr>
            </a:lvl1pPr>
          </a:lstStyle>
          <a:p>
            <a:br>
              <a:rPr lang="en-GB"/>
            </a:br>
            <a:r>
              <a:rPr lang="en-GB"/>
              <a:t>Click to edit Master title style</a:t>
            </a:r>
            <a:endParaRPr lang="en-US"/>
          </a:p>
        </p:txBody>
      </p:sp>
    </p:spTree>
    <p:extLst>
      <p:ext uri="{BB962C8B-B14F-4D97-AF65-F5344CB8AC3E}">
        <p14:creationId xmlns:p14="http://schemas.microsoft.com/office/powerpoint/2010/main" val="1513055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wo Columns (light orange)">
    <p:bg>
      <p:bgPr>
        <a:solidFill>
          <a:schemeClr val="accent2">
            <a:alpha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5181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012204"/>
            <a:ext cx="5181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0718A3BA-9D20-4576-9315-8F2EDACB151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8" name="Title 1">
            <a:extLst>
              <a:ext uri="{FF2B5EF4-FFF2-40B4-BE49-F238E27FC236}">
                <a16:creationId xmlns:a16="http://schemas.microsoft.com/office/drawing/2014/main" id="{908343F9-46F8-485D-914E-D4C40DA3091F}"/>
              </a:ext>
            </a:extLst>
          </p:cNvPr>
          <p:cNvSpPr>
            <a:spLocks noGrp="1"/>
          </p:cNvSpPr>
          <p:nvPr>
            <p:ph type="title" hasCustomPrompt="1"/>
          </p:nvPr>
        </p:nvSpPr>
        <p:spPr>
          <a:xfrm>
            <a:off x="838200" y="763744"/>
            <a:ext cx="10515600" cy="976138"/>
          </a:xfrm>
        </p:spPr>
        <p:txBody>
          <a:bodyPr/>
          <a:lstStyle>
            <a:lvl1pPr>
              <a:defRPr>
                <a:solidFill>
                  <a:schemeClr val="accent6"/>
                </a:solidFill>
              </a:defRPr>
            </a:lvl1pPr>
          </a:lstStyle>
          <a:p>
            <a:br>
              <a:rPr lang="en-GB"/>
            </a:br>
            <a:r>
              <a:rPr lang="en-GB"/>
              <a:t>Click to edit Master title style</a:t>
            </a:r>
            <a:endParaRPr lang="en-US"/>
          </a:p>
        </p:txBody>
      </p:sp>
    </p:spTree>
    <p:extLst>
      <p:ext uri="{BB962C8B-B14F-4D97-AF65-F5344CB8AC3E}">
        <p14:creationId xmlns:p14="http://schemas.microsoft.com/office/powerpoint/2010/main" val="305473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light orange)">
    <p:bg>
      <p:bgPr>
        <a:solidFill>
          <a:schemeClr val="accent2">
            <a:alpha val="10000"/>
          </a:schemeClr>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388205"/>
            <a:ext cx="3932237" cy="3472846"/>
          </a:xfr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46D86DC-53F7-404A-BB0F-9AAA8CCD8601}"/>
              </a:ext>
            </a:extLst>
          </p:cNvPr>
          <p:cNvSpPr/>
          <p:nvPr userDrawn="1"/>
        </p:nvSpPr>
        <p:spPr>
          <a:xfrm>
            <a:off x="928686" y="2057400"/>
            <a:ext cx="1357314" cy="57162"/>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a:extLst>
              <a:ext uri="{FF2B5EF4-FFF2-40B4-BE49-F238E27FC236}">
                <a16:creationId xmlns:a16="http://schemas.microsoft.com/office/drawing/2014/main" id="{F8E612C7-6E42-4329-B291-D11C89BF4868}"/>
              </a:ext>
            </a:extLst>
          </p:cNvPr>
          <p:cNvSpPr>
            <a:spLocks noGrp="1"/>
          </p:cNvSpPr>
          <p:nvPr>
            <p:ph type="title"/>
          </p:nvPr>
        </p:nvSpPr>
        <p:spPr>
          <a:xfrm>
            <a:off x="839788" y="953472"/>
            <a:ext cx="3932237" cy="1103927"/>
          </a:xfrm>
        </p:spPr>
        <p:txBody>
          <a:bodyPr anchor="b"/>
          <a:lstStyle>
            <a:lvl1pPr>
              <a:defRPr sz="3200">
                <a:solidFill>
                  <a:schemeClr val="accent6"/>
                </a:solidFill>
              </a:defRPr>
            </a:lvl1pPr>
          </a:lstStyle>
          <a:p>
            <a:r>
              <a:rPr lang="en-US"/>
              <a:t>Click to edit Master title style</a:t>
            </a:r>
          </a:p>
        </p:txBody>
      </p:sp>
      <p:pic>
        <p:nvPicPr>
          <p:cNvPr id="9" name="Picture 8">
            <a:extLst>
              <a:ext uri="{FF2B5EF4-FFF2-40B4-BE49-F238E27FC236}">
                <a16:creationId xmlns:a16="http://schemas.microsoft.com/office/drawing/2014/main" id="{60DFFFE2-803B-4EC1-AF0C-5679006FB6A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3115408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Orange Background">
    <p:bg>
      <p:bgPr>
        <a:solidFill>
          <a:srgbClr val="ED7D31">
            <a:alpha val="9804"/>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DEF531-2459-46F8-AAE6-D42DD207520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3638818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lnSpc>
                <a:spcPct val="1000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528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F1E48F20-BC3F-3A4E-944C-7ED7A3FF8EFB}"/>
              </a:ext>
            </a:extLst>
          </p:cNvPr>
          <p:cNvSpPr/>
          <p:nvPr userDrawn="1"/>
        </p:nvSpPr>
        <p:spPr>
          <a:xfrm>
            <a:off x="1634897" y="3509963"/>
            <a:ext cx="1357314" cy="5716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pic>
        <p:nvPicPr>
          <p:cNvPr id="7" name="Picture 6">
            <a:extLst>
              <a:ext uri="{FF2B5EF4-FFF2-40B4-BE49-F238E27FC236}">
                <a16:creationId xmlns:a16="http://schemas.microsoft.com/office/drawing/2014/main" id="{7A412098-07EF-481A-BC8C-523AB1B9B0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143" y="52279"/>
            <a:ext cx="2068098" cy="916857"/>
          </a:xfrm>
          <a:prstGeom prst="rect">
            <a:avLst/>
          </a:prstGeom>
        </p:spPr>
      </p:pic>
    </p:spTree>
    <p:extLst>
      <p:ext uri="{BB962C8B-B14F-4D97-AF65-F5344CB8AC3E}">
        <p14:creationId xmlns:p14="http://schemas.microsoft.com/office/powerpoint/2010/main" val="320845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One Column (light blue)">
    <p:bg>
      <p:bgPr>
        <a:solidFill>
          <a:schemeClr val="accent3">
            <a:alpha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B1DF6E82-2028-4BAC-8B10-5FBACACA310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8" name="Title 1">
            <a:extLst>
              <a:ext uri="{FF2B5EF4-FFF2-40B4-BE49-F238E27FC236}">
                <a16:creationId xmlns:a16="http://schemas.microsoft.com/office/drawing/2014/main" id="{BD30B4C3-3AE7-4859-A48B-C51350F724F3}"/>
              </a:ext>
            </a:extLst>
          </p:cNvPr>
          <p:cNvSpPr>
            <a:spLocks noGrp="1"/>
          </p:cNvSpPr>
          <p:nvPr>
            <p:ph type="title" hasCustomPrompt="1"/>
          </p:nvPr>
        </p:nvSpPr>
        <p:spPr>
          <a:xfrm>
            <a:off x="838200" y="763744"/>
            <a:ext cx="10515600" cy="976138"/>
          </a:xfrm>
        </p:spPr>
        <p:txBody>
          <a:bodyPr/>
          <a:lstStyle>
            <a:lvl1pPr>
              <a:defRPr>
                <a:solidFill>
                  <a:schemeClr val="accent6"/>
                </a:solidFill>
              </a:defRPr>
            </a:lvl1pPr>
          </a:lstStyle>
          <a:p>
            <a:br>
              <a:rPr lang="en-GB"/>
            </a:br>
            <a:r>
              <a:rPr lang="en-GB"/>
              <a:t>Click to edit Master title style</a:t>
            </a:r>
            <a:endParaRPr lang="en-US"/>
          </a:p>
        </p:txBody>
      </p:sp>
    </p:spTree>
    <p:extLst>
      <p:ext uri="{BB962C8B-B14F-4D97-AF65-F5344CB8AC3E}">
        <p14:creationId xmlns:p14="http://schemas.microsoft.com/office/powerpoint/2010/main" val="356174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Two Columns (light blue)">
    <p:bg>
      <p:bgPr>
        <a:solidFill>
          <a:schemeClr val="accent3">
            <a:alpha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5181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012204"/>
            <a:ext cx="5181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0ABD21C5-01F0-40CF-9DF8-C8F6E499037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8" name="Title 1">
            <a:extLst>
              <a:ext uri="{FF2B5EF4-FFF2-40B4-BE49-F238E27FC236}">
                <a16:creationId xmlns:a16="http://schemas.microsoft.com/office/drawing/2014/main" id="{3DF4E376-30C0-4FBC-A107-25DBBC906EBE}"/>
              </a:ext>
            </a:extLst>
          </p:cNvPr>
          <p:cNvSpPr>
            <a:spLocks noGrp="1"/>
          </p:cNvSpPr>
          <p:nvPr>
            <p:ph type="title" hasCustomPrompt="1"/>
          </p:nvPr>
        </p:nvSpPr>
        <p:spPr>
          <a:xfrm>
            <a:off x="838200" y="763744"/>
            <a:ext cx="10515600" cy="976138"/>
          </a:xfrm>
        </p:spPr>
        <p:txBody>
          <a:bodyPr/>
          <a:lstStyle>
            <a:lvl1pPr>
              <a:defRPr>
                <a:solidFill>
                  <a:schemeClr val="accent6"/>
                </a:solidFill>
              </a:defRPr>
            </a:lvl1pPr>
          </a:lstStyle>
          <a:p>
            <a:br>
              <a:rPr lang="en-GB"/>
            </a:br>
            <a:r>
              <a:rPr lang="en-GB"/>
              <a:t>Click to edit Master title style</a:t>
            </a:r>
            <a:endParaRPr lang="en-US"/>
          </a:p>
        </p:txBody>
      </p:sp>
    </p:spTree>
    <p:extLst>
      <p:ext uri="{BB962C8B-B14F-4D97-AF65-F5344CB8AC3E}">
        <p14:creationId xmlns:p14="http://schemas.microsoft.com/office/powerpoint/2010/main" val="104075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light blue)">
    <p:bg>
      <p:bgPr>
        <a:solidFill>
          <a:schemeClr val="accent3">
            <a:alpha val="10000"/>
          </a:schemeClr>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388205"/>
            <a:ext cx="3932237" cy="3472846"/>
          </a:xfr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46D86DC-53F7-404A-BB0F-9AAA8CCD8601}"/>
              </a:ext>
            </a:extLst>
          </p:cNvPr>
          <p:cNvSpPr/>
          <p:nvPr userDrawn="1"/>
        </p:nvSpPr>
        <p:spPr>
          <a:xfrm>
            <a:off x="928686" y="2057400"/>
            <a:ext cx="1357314" cy="57162"/>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a:extLst>
              <a:ext uri="{FF2B5EF4-FFF2-40B4-BE49-F238E27FC236}">
                <a16:creationId xmlns:a16="http://schemas.microsoft.com/office/drawing/2014/main" id="{77E2FF04-2080-4E0E-919E-1B8BA796A384}"/>
              </a:ext>
            </a:extLst>
          </p:cNvPr>
          <p:cNvSpPr>
            <a:spLocks noGrp="1"/>
          </p:cNvSpPr>
          <p:nvPr>
            <p:ph type="title"/>
          </p:nvPr>
        </p:nvSpPr>
        <p:spPr>
          <a:xfrm>
            <a:off x="839788" y="953472"/>
            <a:ext cx="3932237" cy="1103927"/>
          </a:xfrm>
        </p:spPr>
        <p:txBody>
          <a:bodyPr anchor="b"/>
          <a:lstStyle>
            <a:lvl1pPr>
              <a:defRPr sz="3200">
                <a:solidFill>
                  <a:schemeClr val="accent6"/>
                </a:solidFill>
              </a:defRPr>
            </a:lvl1pPr>
          </a:lstStyle>
          <a:p>
            <a:r>
              <a:rPr lang="en-US"/>
              <a:t>Click to edit Master title style</a:t>
            </a:r>
          </a:p>
        </p:txBody>
      </p:sp>
      <p:pic>
        <p:nvPicPr>
          <p:cNvPr id="9" name="Picture 8">
            <a:extLst>
              <a:ext uri="{FF2B5EF4-FFF2-40B4-BE49-F238E27FC236}">
                <a16:creationId xmlns:a16="http://schemas.microsoft.com/office/drawing/2014/main" id="{DD2857A7-1FEC-447B-BA9F-A92A845BA1C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724945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ight Orange Background">
    <p:bg>
      <p:bgPr>
        <a:solidFill>
          <a:schemeClr val="accent3">
            <a:alpha val="9804"/>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91615D-8CF7-45BB-8191-A74BEEE0E07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3859146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First slide 2">
    <p:bg>
      <p:bgPr>
        <a:solidFill>
          <a:schemeClr val="tx1"/>
        </a:solidFill>
        <a:effectLst/>
      </p:bgPr>
    </p:bg>
    <p:spTree>
      <p:nvGrpSpPr>
        <p:cNvPr id="1" name=""/>
        <p:cNvGrpSpPr/>
        <p:nvPr/>
      </p:nvGrpSpPr>
      <p:grpSpPr>
        <a:xfrm>
          <a:off x="0" y="0"/>
          <a:ext cx="0" cy="0"/>
          <a:chOff x="0" y="0"/>
          <a:chExt cx="0" cy="0"/>
        </a:xfrm>
      </p:grpSpPr>
      <p:pic>
        <p:nvPicPr>
          <p:cNvPr id="3" name="Picture 2" descr="A person standing in front of it&#10;&#10;Description automatically generated">
            <a:extLst>
              <a:ext uri="{FF2B5EF4-FFF2-40B4-BE49-F238E27FC236}">
                <a16:creationId xmlns:a16="http://schemas.microsoft.com/office/drawing/2014/main" id="{37EA8078-3720-8749-A39E-67068C0E7B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314496" cy="6925688"/>
          </a:xfrm>
          <a:prstGeom prst="rect">
            <a:avLst/>
          </a:prstGeom>
        </p:spPr>
      </p:pic>
      <p:pic>
        <p:nvPicPr>
          <p:cNvPr id="13" name="Picture 12">
            <a:extLst>
              <a:ext uri="{FF2B5EF4-FFF2-40B4-BE49-F238E27FC236}">
                <a16:creationId xmlns:a16="http://schemas.microsoft.com/office/drawing/2014/main" id="{826D310F-3F16-4082-AF25-FC44F32EFD0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43396" y="4754120"/>
            <a:ext cx="2639879" cy="1170347"/>
          </a:xfrm>
          <a:prstGeom prst="rect">
            <a:avLst/>
          </a:prstGeom>
        </p:spPr>
      </p:pic>
      <p:pic>
        <p:nvPicPr>
          <p:cNvPr id="4" name="Picture 3">
            <a:extLst>
              <a:ext uri="{FF2B5EF4-FFF2-40B4-BE49-F238E27FC236}">
                <a16:creationId xmlns:a16="http://schemas.microsoft.com/office/drawing/2014/main" id="{F1873B45-F3B8-4F4E-BD63-47DAFB589E37}"/>
              </a:ext>
            </a:extLst>
          </p:cNvPr>
          <p:cNvPicPr>
            <a:picLocks noChangeAspect="1"/>
          </p:cNvPicPr>
          <p:nvPr userDrawn="1"/>
        </p:nvPicPr>
        <p:blipFill>
          <a:blip r:embed="rId4"/>
          <a:stretch>
            <a:fillRect/>
          </a:stretch>
        </p:blipFill>
        <p:spPr>
          <a:xfrm>
            <a:off x="0" y="2004586"/>
            <a:ext cx="8126672" cy="2749534"/>
          </a:xfrm>
          <a:prstGeom prst="rect">
            <a:avLst/>
          </a:prstGeom>
        </p:spPr>
      </p:pic>
    </p:spTree>
    <p:extLst>
      <p:ext uri="{BB962C8B-B14F-4D97-AF65-F5344CB8AC3E}">
        <p14:creationId xmlns:p14="http://schemas.microsoft.com/office/powerpoint/2010/main" val="257006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lnSpc>
                <a:spcPct val="100000"/>
              </a:lnSpc>
              <a:defRPr sz="48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52838"/>
            <a:ext cx="9144000" cy="1655762"/>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F1E48F20-BC3F-3A4E-944C-7ED7A3FF8EFB}"/>
              </a:ext>
            </a:extLst>
          </p:cNvPr>
          <p:cNvSpPr/>
          <p:nvPr userDrawn="1"/>
        </p:nvSpPr>
        <p:spPr>
          <a:xfrm>
            <a:off x="1634897" y="3509963"/>
            <a:ext cx="1357314" cy="57162"/>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821B81"/>
              </a:solidFill>
            </a:endParaRPr>
          </a:p>
        </p:txBody>
      </p:sp>
      <p:pic>
        <p:nvPicPr>
          <p:cNvPr id="7" name="Picture 6">
            <a:extLst>
              <a:ext uri="{FF2B5EF4-FFF2-40B4-BE49-F238E27FC236}">
                <a16:creationId xmlns:a16="http://schemas.microsoft.com/office/drawing/2014/main" id="{612AA331-747A-4FE1-9EF5-D11D7C4A28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2633017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One Column (whit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B7DE44AA-B767-450C-9D47-A6F0C8CAAA9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1949" y="250286"/>
            <a:ext cx="1486776" cy="397712"/>
          </a:xfrm>
          <a:prstGeom prst="rect">
            <a:avLst/>
          </a:prstGeom>
        </p:spPr>
      </p:pic>
      <p:pic>
        <p:nvPicPr>
          <p:cNvPr id="11" name="Picture 10">
            <a:extLst>
              <a:ext uri="{FF2B5EF4-FFF2-40B4-BE49-F238E27FC236}">
                <a16:creationId xmlns:a16="http://schemas.microsoft.com/office/drawing/2014/main" id="{FE6C08FD-D81D-41FA-ACDD-32CCFEB6DA7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12" name="Title 1">
            <a:extLst>
              <a:ext uri="{FF2B5EF4-FFF2-40B4-BE49-F238E27FC236}">
                <a16:creationId xmlns:a16="http://schemas.microsoft.com/office/drawing/2014/main" id="{BF23C749-275C-457E-BC66-F997C0B10FE9}"/>
              </a:ext>
            </a:extLst>
          </p:cNvPr>
          <p:cNvSpPr>
            <a:spLocks noGrp="1"/>
          </p:cNvSpPr>
          <p:nvPr>
            <p:ph type="title" hasCustomPrompt="1"/>
          </p:nvPr>
        </p:nvSpPr>
        <p:spPr>
          <a:xfrm>
            <a:off x="838200" y="763744"/>
            <a:ext cx="10515600" cy="976138"/>
          </a:xfrm>
        </p:spPr>
        <p:txBody>
          <a:bodyPr/>
          <a:lstStyle>
            <a:lvl1pPr>
              <a:defRPr>
                <a:solidFill>
                  <a:schemeClr val="accent1"/>
                </a:solidFill>
              </a:defRPr>
            </a:lvl1pPr>
          </a:lstStyle>
          <a:p>
            <a:br>
              <a:rPr lang="en-GB"/>
            </a:br>
            <a:r>
              <a:rPr lang="en-GB"/>
              <a:t>Click to edit Master title style</a:t>
            </a:r>
            <a:endParaRPr lang="en-US"/>
          </a:p>
        </p:txBody>
      </p:sp>
      <p:sp>
        <p:nvSpPr>
          <p:cNvPr id="13" name="Rectangle 12">
            <a:extLst>
              <a:ext uri="{FF2B5EF4-FFF2-40B4-BE49-F238E27FC236}">
                <a16:creationId xmlns:a16="http://schemas.microsoft.com/office/drawing/2014/main" id="{F7665E5A-08C3-407E-BF4C-87767740FA02}"/>
              </a:ext>
            </a:extLst>
          </p:cNvPr>
          <p:cNvSpPr/>
          <p:nvPr userDrawn="1"/>
        </p:nvSpPr>
        <p:spPr>
          <a:xfrm>
            <a:off x="928686" y="1736240"/>
            <a:ext cx="1357314" cy="57162"/>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10269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wo Columns (whit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5181600" cy="447674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012204"/>
            <a:ext cx="5181600" cy="447674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789E9BC0-AD6E-419D-95AD-CB320482DE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7" name="Title 1">
            <a:extLst>
              <a:ext uri="{FF2B5EF4-FFF2-40B4-BE49-F238E27FC236}">
                <a16:creationId xmlns:a16="http://schemas.microsoft.com/office/drawing/2014/main" id="{8DFAEE10-34A3-4AFE-BAD1-4AC8D9AA0151}"/>
              </a:ext>
            </a:extLst>
          </p:cNvPr>
          <p:cNvSpPr>
            <a:spLocks noGrp="1"/>
          </p:cNvSpPr>
          <p:nvPr>
            <p:ph type="title" hasCustomPrompt="1"/>
          </p:nvPr>
        </p:nvSpPr>
        <p:spPr>
          <a:xfrm>
            <a:off x="838200" y="763744"/>
            <a:ext cx="10515600" cy="976138"/>
          </a:xfrm>
        </p:spPr>
        <p:txBody>
          <a:bodyPr/>
          <a:lstStyle>
            <a:lvl1pPr>
              <a:defRPr>
                <a:solidFill>
                  <a:schemeClr val="accent1"/>
                </a:solidFill>
              </a:defRPr>
            </a:lvl1pPr>
          </a:lstStyle>
          <a:p>
            <a:br>
              <a:rPr lang="en-GB"/>
            </a:br>
            <a:r>
              <a:rPr lang="en-GB"/>
              <a:t>Click to edit Master title style</a:t>
            </a:r>
            <a:endParaRPr lang="en-US"/>
          </a:p>
        </p:txBody>
      </p:sp>
    </p:spTree>
    <p:extLst>
      <p:ext uri="{BB962C8B-B14F-4D97-AF65-F5344CB8AC3E}">
        <p14:creationId xmlns:p14="http://schemas.microsoft.com/office/powerpoint/2010/main" val="1222423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whit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388205"/>
            <a:ext cx="3932237" cy="3472846"/>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46D86DC-53F7-404A-BB0F-9AAA8CCD8601}"/>
              </a:ext>
            </a:extLst>
          </p:cNvPr>
          <p:cNvSpPr/>
          <p:nvPr userDrawn="1"/>
        </p:nvSpPr>
        <p:spPr>
          <a:xfrm>
            <a:off x="928686" y="2057400"/>
            <a:ext cx="1357314" cy="57162"/>
          </a:xfrm>
          <a:prstGeom prst="rect">
            <a:avLst/>
          </a:prstGeom>
          <a:solidFill>
            <a:srgbClr val="821B8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a:extLst>
              <a:ext uri="{FF2B5EF4-FFF2-40B4-BE49-F238E27FC236}">
                <a16:creationId xmlns:a16="http://schemas.microsoft.com/office/drawing/2014/main" id="{5C7ADE45-4E63-4D30-9F9F-0AA5986B2ECD}"/>
              </a:ext>
            </a:extLst>
          </p:cNvPr>
          <p:cNvSpPr>
            <a:spLocks noGrp="1"/>
          </p:cNvSpPr>
          <p:nvPr>
            <p:ph type="title"/>
          </p:nvPr>
        </p:nvSpPr>
        <p:spPr>
          <a:xfrm>
            <a:off x="839788" y="953472"/>
            <a:ext cx="3932237" cy="1103927"/>
          </a:xfrm>
        </p:spPr>
        <p:txBody>
          <a:bodyPr anchor="b"/>
          <a:lstStyle>
            <a:lvl1pPr>
              <a:defRPr sz="3200">
                <a:solidFill>
                  <a:schemeClr val="accent1"/>
                </a:solidFill>
              </a:defRPr>
            </a:lvl1pPr>
          </a:lstStyle>
          <a:p>
            <a:r>
              <a:rPr lang="en-US"/>
              <a:t>Click to edit Master title style</a:t>
            </a:r>
          </a:p>
        </p:txBody>
      </p:sp>
      <p:pic>
        <p:nvPicPr>
          <p:cNvPr id="9" name="Picture 8">
            <a:extLst>
              <a:ext uri="{FF2B5EF4-FFF2-40B4-BE49-F238E27FC236}">
                <a16:creationId xmlns:a16="http://schemas.microsoft.com/office/drawing/2014/main" id="{FACFA29E-7E3F-4B28-9D56-76E94210581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593362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3FBA7F-CA1D-4D4E-B88B-2D82A5BCF44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71515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Content + Picture">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rcada_kampanjbilder2020_EDITED_24.6.2020_srgb_16bit_11.jpg" descr="A student posing for the camera.">
            <a:extLst>
              <a:ext uri="{FF2B5EF4-FFF2-40B4-BE49-F238E27FC236}">
                <a16:creationId xmlns:a16="http://schemas.microsoft.com/office/drawing/2014/main" id="{247BDAA4-3534-E645-B5E6-DAB67AB3FE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72202" y="1"/>
            <a:ext cx="6019798" cy="6858000"/>
          </a:xfrm>
          <a:prstGeom prst="rect">
            <a:avLst/>
          </a:prstGeom>
          <a:ln w="12700">
            <a:miter lim="400000"/>
          </a:ln>
        </p:spPr>
      </p:pic>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a:extLst>
              <a:ext uri="{FF2B5EF4-FFF2-40B4-BE49-F238E27FC236}">
                <a16:creationId xmlns:a16="http://schemas.microsoft.com/office/drawing/2014/main" id="{644BFB9B-1CDE-5C49-BDC3-8630A928DE12}"/>
              </a:ext>
            </a:extLst>
          </p:cNvPr>
          <p:cNvSpPr/>
          <p:nvPr userDrawn="1"/>
        </p:nvSpPr>
        <p:spPr>
          <a:xfrm>
            <a:off x="10287000" y="6029325"/>
            <a:ext cx="1905000" cy="50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655326-D7CC-0A44-95D7-CB881A889CED}"/>
              </a:ext>
            </a:extLst>
          </p:cNvPr>
          <p:cNvSpPr txBox="1"/>
          <p:nvPr userDrawn="1"/>
        </p:nvSpPr>
        <p:spPr>
          <a:xfrm>
            <a:off x="10480443"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2DB66CEE-46F4-4D95-A2A8-2A9206A06E76}"/>
              </a:ext>
            </a:extLst>
          </p:cNvPr>
          <p:cNvSpPr>
            <a:spLocks noGrp="1"/>
          </p:cNvSpPr>
          <p:nvPr>
            <p:ph type="title"/>
          </p:nvPr>
        </p:nvSpPr>
        <p:spPr>
          <a:xfrm>
            <a:off x="839788" y="457199"/>
            <a:ext cx="5256212" cy="1282681"/>
          </a:xfrm>
        </p:spPr>
        <p:txBody>
          <a:bodyPr anchor="b"/>
          <a:lstStyle>
            <a:lvl1pPr>
              <a:defRPr sz="3200">
                <a:solidFill>
                  <a:schemeClr val="accent6"/>
                </a:solidFill>
              </a:defRPr>
            </a:lvl1pPr>
          </a:lstStyle>
          <a:p>
            <a:r>
              <a:rPr lang="en-US"/>
              <a:t>Click to edit Master title style</a:t>
            </a:r>
          </a:p>
        </p:txBody>
      </p:sp>
      <p:sp>
        <p:nvSpPr>
          <p:cNvPr id="15" name="Rectangle 14">
            <a:extLst>
              <a:ext uri="{FF2B5EF4-FFF2-40B4-BE49-F238E27FC236}">
                <a16:creationId xmlns:a16="http://schemas.microsoft.com/office/drawing/2014/main" id="{85ED89BB-B388-4FEA-A98E-A38EC64A3F8D}"/>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Tree>
    <p:extLst>
      <p:ext uri="{BB962C8B-B14F-4D97-AF65-F5344CB8AC3E}">
        <p14:creationId xmlns:p14="http://schemas.microsoft.com/office/powerpoint/2010/main" val="2747632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Content + Picture (2)">
    <p:bg>
      <p:bgPr>
        <a:solidFill>
          <a:schemeClr val="tx1"/>
        </a:solidFill>
        <a:effectLst/>
      </p:bgPr>
    </p:bg>
    <p:spTree>
      <p:nvGrpSpPr>
        <p:cNvPr id="1" name=""/>
        <p:cNvGrpSpPr/>
        <p:nvPr/>
      </p:nvGrpSpPr>
      <p:grpSpPr>
        <a:xfrm>
          <a:off x="0" y="0"/>
          <a:ext cx="0" cy="0"/>
          <a:chOff x="0" y="0"/>
          <a:chExt cx="0" cy="0"/>
        </a:xfrm>
      </p:grpSpPr>
      <p:pic>
        <p:nvPicPr>
          <p:cNvPr id="19" name="Arcada_kampanjbilder2020_EDITED_24.6.2020_srgb_16bit_08.jpg" descr="A student posing for the camera.">
            <a:extLst>
              <a:ext uri="{FF2B5EF4-FFF2-40B4-BE49-F238E27FC236}">
                <a16:creationId xmlns:a16="http://schemas.microsoft.com/office/drawing/2014/main" id="{30888260-30C5-1E4F-B0F3-46D0A45A4306}"/>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55070" y="0"/>
            <a:ext cx="5936930" cy="6858000"/>
          </a:xfrm>
          <a:prstGeom prst="rect">
            <a:avLst/>
          </a:prstGeom>
          <a:ln w="12700">
            <a:miter lim="400000"/>
          </a:ln>
        </p:spPr>
      </p:pic>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a:extLst>
              <a:ext uri="{FF2B5EF4-FFF2-40B4-BE49-F238E27FC236}">
                <a16:creationId xmlns:a16="http://schemas.microsoft.com/office/drawing/2014/main" id="{644BFB9B-1CDE-5C49-BDC3-8630A928DE12}"/>
              </a:ext>
            </a:extLst>
          </p:cNvPr>
          <p:cNvSpPr/>
          <p:nvPr userDrawn="1"/>
        </p:nvSpPr>
        <p:spPr>
          <a:xfrm>
            <a:off x="10287000" y="6029325"/>
            <a:ext cx="1905000" cy="50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655326-D7CC-0A44-95D7-CB881A889CED}"/>
              </a:ext>
            </a:extLst>
          </p:cNvPr>
          <p:cNvSpPr txBox="1"/>
          <p:nvPr userDrawn="1"/>
        </p:nvSpPr>
        <p:spPr>
          <a:xfrm>
            <a:off x="10480443"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C2235C2-9CA7-49CB-9C28-04F10A8C5783}"/>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solidFill>
                <a:srgbClr val="821B81"/>
              </a:solidFill>
            </a:endParaRPr>
          </a:p>
        </p:txBody>
      </p:sp>
      <p:sp>
        <p:nvSpPr>
          <p:cNvPr id="13" name="Title 1">
            <a:extLst>
              <a:ext uri="{FF2B5EF4-FFF2-40B4-BE49-F238E27FC236}">
                <a16:creationId xmlns:a16="http://schemas.microsoft.com/office/drawing/2014/main" id="{A59B7393-7389-4195-81C5-894415E1C0C0}"/>
              </a:ext>
            </a:extLst>
          </p:cNvPr>
          <p:cNvSpPr>
            <a:spLocks noGrp="1"/>
          </p:cNvSpPr>
          <p:nvPr>
            <p:ph type="title"/>
          </p:nvPr>
        </p:nvSpPr>
        <p:spPr>
          <a:xfrm>
            <a:off x="839788" y="457199"/>
            <a:ext cx="5256212" cy="1282681"/>
          </a:xfrm>
        </p:spPr>
        <p:txBody>
          <a:bodyPr anchor="b"/>
          <a:lstStyle>
            <a:lvl1pPr>
              <a:defRPr sz="3200">
                <a:solidFill>
                  <a:schemeClr val="accent6"/>
                </a:solidFill>
              </a:defRPr>
            </a:lvl1pPr>
          </a:lstStyle>
          <a:p>
            <a:r>
              <a:rPr lang="en-US"/>
              <a:t>Click to edit Master title style</a:t>
            </a:r>
          </a:p>
        </p:txBody>
      </p:sp>
    </p:spTree>
    <p:extLst>
      <p:ext uri="{BB962C8B-B14F-4D97-AF65-F5344CB8AC3E}">
        <p14:creationId xmlns:p14="http://schemas.microsoft.com/office/powerpoint/2010/main" val="1721880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Content + Picture (3)">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4" name="Picture 3">
            <a:extLst>
              <a:ext uri="{FF2B5EF4-FFF2-40B4-BE49-F238E27FC236}">
                <a16:creationId xmlns:a16="http://schemas.microsoft.com/office/drawing/2014/main" id="{F03D917B-18DB-E74F-AA79-05E11A59D4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274210"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flipH="1">
            <a:off x="4025132" y="0"/>
            <a:ext cx="4500563" cy="6858000"/>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5937374" y="0"/>
            <a:ext cx="628831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7FA36E9-F36C-D748-9FF5-24755CD1FD15}"/>
              </a:ext>
            </a:extLst>
          </p:cNvPr>
          <p:cNvSpPr/>
          <p:nvPr userDrawn="1"/>
        </p:nvSpPr>
        <p:spPr>
          <a:xfrm>
            <a:off x="5328563"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Title 1">
            <a:extLst>
              <a:ext uri="{FF2B5EF4-FFF2-40B4-BE49-F238E27FC236}">
                <a16:creationId xmlns:a16="http://schemas.microsoft.com/office/drawing/2014/main" id="{652BCDA2-FF1B-E14E-A22B-35497F52E5BD}"/>
              </a:ext>
            </a:extLst>
          </p:cNvPr>
          <p:cNvSpPr>
            <a:spLocks noGrp="1"/>
          </p:cNvSpPr>
          <p:nvPr>
            <p:ph type="title" hasCustomPrompt="1"/>
          </p:nvPr>
        </p:nvSpPr>
        <p:spPr>
          <a:xfrm>
            <a:off x="5238077" y="414319"/>
            <a:ext cx="6288314" cy="1325563"/>
          </a:xfrm>
        </p:spPr>
        <p:txBody>
          <a:bodyPr/>
          <a:lstStyle>
            <a:lvl1pPr>
              <a:defRPr sz="3200">
                <a:solidFill>
                  <a:schemeClr val="accent6"/>
                </a:solidFill>
              </a:defRPr>
            </a:lvl1pPr>
          </a:lstStyle>
          <a:p>
            <a:br>
              <a:rPr lang="en-US"/>
            </a:br>
            <a:br>
              <a:rPr lang="en-US"/>
            </a:br>
            <a:r>
              <a:rPr lang="en-US"/>
              <a:t>Click to edit Master title style</a:t>
            </a:r>
          </a:p>
        </p:txBody>
      </p:sp>
      <p:sp>
        <p:nvSpPr>
          <p:cNvPr id="26" name="Content Placeholder 2">
            <a:extLst>
              <a:ext uri="{FF2B5EF4-FFF2-40B4-BE49-F238E27FC236}">
                <a16:creationId xmlns:a16="http://schemas.microsoft.com/office/drawing/2014/main" id="{8DD2C747-5623-C44F-9E23-F9AD773DA35A}"/>
              </a:ext>
            </a:extLst>
          </p:cNvPr>
          <p:cNvSpPr>
            <a:spLocks noGrp="1"/>
          </p:cNvSpPr>
          <p:nvPr>
            <p:ph sz="half" idx="1"/>
          </p:nvPr>
        </p:nvSpPr>
        <p:spPr>
          <a:xfrm>
            <a:off x="5238077" y="2040785"/>
            <a:ext cx="6288314"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F86A55E-9B91-3148-A674-D6C55C4D09EF}"/>
              </a:ext>
            </a:extLst>
          </p:cNvPr>
          <p:cNvSpPr/>
          <p:nvPr userDrawn="1"/>
        </p:nvSpPr>
        <p:spPr>
          <a:xfrm>
            <a:off x="0" y="6029325"/>
            <a:ext cx="2072034" cy="50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C5C0CB-4572-164F-9BBC-54C93FEF5F4A}"/>
              </a:ext>
            </a:extLst>
          </p:cNvPr>
          <p:cNvSpPr txBox="1"/>
          <p:nvPr userDrawn="1"/>
        </p:nvSpPr>
        <p:spPr>
          <a:xfrm>
            <a:off x="360477"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443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Content + Picture (4)">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10" name="Picture 9">
            <a:extLst>
              <a:ext uri="{FF2B5EF4-FFF2-40B4-BE49-F238E27FC236}">
                <a16:creationId xmlns:a16="http://schemas.microsoft.com/office/drawing/2014/main" id="{2782A625-C420-5744-A3EA-60D182F4E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019800" y="1"/>
            <a:ext cx="6180456"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3D58E703-2267-7A46-82C5-8CE9C0B26A3C}"/>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B458620D-9598-1A45-A78F-8BBF97599B69}"/>
              </a:ext>
            </a:extLst>
          </p:cNvPr>
          <p:cNvSpPr/>
          <p:nvPr userDrawn="1"/>
        </p:nvSpPr>
        <p:spPr>
          <a:xfrm>
            <a:off x="928686" y="1739882"/>
            <a:ext cx="1357314" cy="57162"/>
          </a:xfrm>
          <a:prstGeom prst="rect">
            <a:avLst/>
          </a:prstGeom>
          <a:solidFill>
            <a:srgbClr val="EF7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4BF31080-C559-ED4E-8EDE-67416E5509FC}"/>
              </a:ext>
            </a:extLst>
          </p:cNvPr>
          <p:cNvSpPr/>
          <p:nvPr userDrawn="1"/>
        </p:nvSpPr>
        <p:spPr>
          <a:xfrm>
            <a:off x="10287000" y="6029325"/>
            <a:ext cx="1905000" cy="509587"/>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2532628-138E-A94D-8A97-8E01D5F8B7B0}"/>
              </a:ext>
            </a:extLst>
          </p:cNvPr>
          <p:cNvSpPr txBox="1"/>
          <p:nvPr userDrawn="1"/>
        </p:nvSpPr>
        <p:spPr>
          <a:xfrm>
            <a:off x="10480443"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8864F23F-B0D1-40A0-A2A3-8F8A25EE104C}"/>
              </a:ext>
            </a:extLst>
          </p:cNvPr>
          <p:cNvSpPr>
            <a:spLocks noGrp="1"/>
          </p:cNvSpPr>
          <p:nvPr>
            <p:ph type="title"/>
          </p:nvPr>
        </p:nvSpPr>
        <p:spPr>
          <a:xfrm>
            <a:off x="839788" y="457199"/>
            <a:ext cx="5256212" cy="1282681"/>
          </a:xfrm>
        </p:spPr>
        <p:txBody>
          <a:bodyPr anchor="b"/>
          <a:lstStyle>
            <a:lvl1pPr>
              <a:defRPr sz="3200">
                <a:solidFill>
                  <a:schemeClr val="accent6"/>
                </a:solidFill>
              </a:defRPr>
            </a:lvl1pPr>
          </a:lstStyle>
          <a:p>
            <a:r>
              <a:rPr lang="en-US"/>
              <a:t>Click to edit Master title style</a:t>
            </a:r>
          </a:p>
        </p:txBody>
      </p:sp>
    </p:spTree>
    <p:extLst>
      <p:ext uri="{BB962C8B-B14F-4D97-AF65-F5344CB8AC3E}">
        <p14:creationId xmlns:p14="http://schemas.microsoft.com/office/powerpoint/2010/main" val="3648902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Content + Picture (5)">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10" name="Picture 9">
            <a:extLst>
              <a:ext uri="{FF2B5EF4-FFF2-40B4-BE49-F238E27FC236}">
                <a16:creationId xmlns:a16="http://schemas.microsoft.com/office/drawing/2014/main" id="{2782A625-C420-5744-A3EA-60D182F4E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72202" y="0"/>
            <a:ext cx="6019798" cy="6858001"/>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3D58E703-2267-7A46-82C5-8CE9C0B26A3C}"/>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B458620D-9598-1A45-A78F-8BBF97599B69}"/>
              </a:ext>
            </a:extLst>
          </p:cNvPr>
          <p:cNvSpPr/>
          <p:nvPr userDrawn="1"/>
        </p:nvSpPr>
        <p:spPr>
          <a:xfrm>
            <a:off x="928686" y="1739882"/>
            <a:ext cx="1357314" cy="57162"/>
          </a:xfrm>
          <a:prstGeom prst="rect">
            <a:avLst/>
          </a:prstGeom>
          <a:solidFill>
            <a:srgbClr val="EF7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4BF31080-C559-ED4E-8EDE-67416E5509FC}"/>
              </a:ext>
            </a:extLst>
          </p:cNvPr>
          <p:cNvSpPr/>
          <p:nvPr userDrawn="1"/>
        </p:nvSpPr>
        <p:spPr>
          <a:xfrm>
            <a:off x="10287000" y="6029325"/>
            <a:ext cx="1905000" cy="509587"/>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xtBox 25">
            <a:extLst>
              <a:ext uri="{FF2B5EF4-FFF2-40B4-BE49-F238E27FC236}">
                <a16:creationId xmlns:a16="http://schemas.microsoft.com/office/drawing/2014/main" id="{B2532628-138E-A94D-8A97-8E01D5F8B7B0}"/>
              </a:ext>
            </a:extLst>
          </p:cNvPr>
          <p:cNvSpPr txBox="1"/>
          <p:nvPr userDrawn="1"/>
        </p:nvSpPr>
        <p:spPr>
          <a:xfrm>
            <a:off x="10480443"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12C40F0E-D2EB-40AE-8DD2-AD68A62E3C64}"/>
              </a:ext>
            </a:extLst>
          </p:cNvPr>
          <p:cNvSpPr>
            <a:spLocks noGrp="1"/>
          </p:cNvSpPr>
          <p:nvPr>
            <p:ph type="title"/>
          </p:nvPr>
        </p:nvSpPr>
        <p:spPr>
          <a:xfrm>
            <a:off x="839788" y="457199"/>
            <a:ext cx="5256212" cy="1282681"/>
          </a:xfrm>
        </p:spPr>
        <p:txBody>
          <a:bodyPr anchor="b"/>
          <a:lstStyle>
            <a:lvl1pPr>
              <a:defRPr sz="3200">
                <a:solidFill>
                  <a:schemeClr val="accent6"/>
                </a:solidFill>
              </a:defRPr>
            </a:lvl1pPr>
          </a:lstStyle>
          <a:p>
            <a:r>
              <a:rPr lang="en-US"/>
              <a:t>Click to edit Master title style</a:t>
            </a:r>
          </a:p>
        </p:txBody>
      </p:sp>
    </p:spTree>
    <p:extLst>
      <p:ext uri="{BB962C8B-B14F-4D97-AF65-F5344CB8AC3E}">
        <p14:creationId xmlns:p14="http://schemas.microsoft.com/office/powerpoint/2010/main" val="121148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Fist slide 2 (svenska)">
    <p:bg>
      <p:bgPr>
        <a:solidFill>
          <a:schemeClr val="tx1"/>
        </a:solidFill>
        <a:effectLst/>
      </p:bgPr>
    </p:bg>
    <p:spTree>
      <p:nvGrpSpPr>
        <p:cNvPr id="1" name=""/>
        <p:cNvGrpSpPr/>
        <p:nvPr/>
      </p:nvGrpSpPr>
      <p:grpSpPr>
        <a:xfrm>
          <a:off x="0" y="0"/>
          <a:ext cx="0" cy="0"/>
          <a:chOff x="0" y="0"/>
          <a:chExt cx="0" cy="0"/>
        </a:xfrm>
      </p:grpSpPr>
      <p:pic>
        <p:nvPicPr>
          <p:cNvPr id="12" name="Arcada_kampanjbilder2020_EDITED_24.6.2020_srgb_16bit_11.jpg" descr="Arcada_kampanjbilder2020_EDITED_24.6.2020_srgb_16bit_11.jpg">
            <a:extLst>
              <a:ext uri="{FF2B5EF4-FFF2-40B4-BE49-F238E27FC236}">
                <a16:creationId xmlns:a16="http://schemas.microsoft.com/office/drawing/2014/main" id="{AF81BCC3-AD0A-AE46-850C-4A13658E2E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9094724" y="6241224"/>
            <a:ext cx="2943497" cy="2281029"/>
          </a:xfrm>
          <a:prstGeom prst="rect">
            <a:avLst/>
          </a:prstGeom>
          <a:ln w="12700">
            <a:miter lim="400000"/>
          </a:ln>
        </p:spPr>
      </p:pic>
      <p:sp>
        <p:nvSpPr>
          <p:cNvPr id="14" name="Rectangle">
            <a:extLst>
              <a:ext uri="{FF2B5EF4-FFF2-40B4-BE49-F238E27FC236}">
                <a16:creationId xmlns:a16="http://schemas.microsoft.com/office/drawing/2014/main" id="{168BD375-62C0-0741-9B9F-5E765317C495}"/>
              </a:ext>
            </a:extLst>
          </p:cNvPr>
          <p:cNvSpPr/>
          <p:nvPr userDrawn="1"/>
        </p:nvSpPr>
        <p:spPr>
          <a:xfrm>
            <a:off x="19096499" y="1516030"/>
            <a:ext cx="2945401" cy="2281056"/>
          </a:xfrm>
          <a:prstGeom prst="rect">
            <a:avLst/>
          </a:prstGeom>
          <a:solidFill>
            <a:srgbClr val="F9CEE3"/>
          </a:solidFill>
          <a:ln w="12700">
            <a:miter lim="400000"/>
          </a:ln>
        </p:spPr>
        <p:txBody>
          <a:bodyPr lIns="71437" tIns="71437" rIns="71437" bIns="71437" anchor="ctr"/>
          <a:lstStyle/>
          <a:p>
            <a:pPr>
              <a:defRPr sz="3200">
                <a:solidFill>
                  <a:srgbClr val="FFFFFF"/>
                </a:solidFill>
              </a:defRPr>
            </a:pPr>
            <a:endParaRPr/>
          </a:p>
        </p:txBody>
      </p:sp>
      <p:pic>
        <p:nvPicPr>
          <p:cNvPr id="11" name="Picture 10">
            <a:extLst>
              <a:ext uri="{FF2B5EF4-FFF2-40B4-BE49-F238E27FC236}">
                <a16:creationId xmlns:a16="http://schemas.microsoft.com/office/drawing/2014/main" id="{1E4EE3B8-7994-6840-8490-6B6C3042C8B9}"/>
              </a:ext>
            </a:extLst>
          </p:cNvPr>
          <p:cNvPicPr>
            <a:picLocks noChangeAspect="1"/>
          </p:cNvPicPr>
          <p:nvPr userDrawn="1"/>
        </p:nvPicPr>
        <p:blipFill>
          <a:blip r:embed="rId3"/>
          <a:stretch>
            <a:fillRect/>
          </a:stretch>
        </p:blipFill>
        <p:spPr>
          <a:xfrm>
            <a:off x="-34885" y="-14514"/>
            <a:ext cx="12357514" cy="6940804"/>
          </a:xfrm>
          <a:prstGeom prst="rect">
            <a:avLst/>
          </a:prstGeom>
        </p:spPr>
      </p:pic>
      <p:pic>
        <p:nvPicPr>
          <p:cNvPr id="3" name="Picture 2" descr="A person standing in front of it&#10;&#10;Description automatically generated">
            <a:extLst>
              <a:ext uri="{FF2B5EF4-FFF2-40B4-BE49-F238E27FC236}">
                <a16:creationId xmlns:a16="http://schemas.microsoft.com/office/drawing/2014/main" id="{37EA8078-3720-8749-A39E-67068C0E7B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02"/>
            <a:ext cx="12314496" cy="6925688"/>
          </a:xfrm>
          <a:prstGeom prst="rect">
            <a:avLst/>
          </a:prstGeom>
        </p:spPr>
      </p:pic>
      <p:pic>
        <p:nvPicPr>
          <p:cNvPr id="5" name="Picture 4">
            <a:extLst>
              <a:ext uri="{FF2B5EF4-FFF2-40B4-BE49-F238E27FC236}">
                <a16:creationId xmlns:a16="http://schemas.microsoft.com/office/drawing/2014/main" id="{E6C9EA99-9EF2-4103-B7AC-C0E582460148}"/>
              </a:ext>
            </a:extLst>
          </p:cNvPr>
          <p:cNvPicPr>
            <a:picLocks noChangeAspect="1"/>
          </p:cNvPicPr>
          <p:nvPr userDrawn="1"/>
        </p:nvPicPr>
        <p:blipFill>
          <a:blip r:embed="rId5"/>
          <a:stretch>
            <a:fillRect/>
          </a:stretch>
        </p:blipFill>
        <p:spPr>
          <a:xfrm>
            <a:off x="-34885" y="2582969"/>
            <a:ext cx="8126672" cy="2017951"/>
          </a:xfrm>
          <a:prstGeom prst="rect">
            <a:avLst/>
          </a:prstGeom>
        </p:spPr>
      </p:pic>
      <p:pic>
        <p:nvPicPr>
          <p:cNvPr id="13" name="Picture 12">
            <a:extLst>
              <a:ext uri="{FF2B5EF4-FFF2-40B4-BE49-F238E27FC236}">
                <a16:creationId xmlns:a16="http://schemas.microsoft.com/office/drawing/2014/main" id="{8272440E-90E2-4F30-A925-9848B28C8965}"/>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743396" y="4754120"/>
            <a:ext cx="2639879" cy="1170347"/>
          </a:xfrm>
          <a:prstGeom prst="rect">
            <a:avLst/>
          </a:prstGeom>
        </p:spPr>
      </p:pic>
    </p:spTree>
    <p:extLst>
      <p:ext uri="{BB962C8B-B14F-4D97-AF65-F5344CB8AC3E}">
        <p14:creationId xmlns:p14="http://schemas.microsoft.com/office/powerpoint/2010/main" val="1737874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Content + Picture (6)">
    <p:bg>
      <p:bgPr>
        <a:solidFill>
          <a:schemeClr val="tx1"/>
        </a:solidFill>
        <a:effectLst/>
      </p:bgPr>
    </p:bg>
    <p:spTree>
      <p:nvGrpSpPr>
        <p:cNvPr id="1" name=""/>
        <p:cNvGrpSpPr/>
        <p:nvPr/>
      </p:nvGrpSpPr>
      <p:grpSpPr>
        <a:xfrm>
          <a:off x="0" y="0"/>
          <a:ext cx="0" cy="0"/>
          <a:chOff x="0" y="0"/>
          <a:chExt cx="0" cy="0"/>
        </a:xfrm>
      </p:grpSpPr>
      <p:pic>
        <p:nvPicPr>
          <p:cNvPr id="3" name="Picture 2" descr="A large crowd of people, during examination.">
            <a:extLst>
              <a:ext uri="{FF2B5EF4-FFF2-40B4-BE49-F238E27FC236}">
                <a16:creationId xmlns:a16="http://schemas.microsoft.com/office/drawing/2014/main" id="{FED4AD2E-D88A-764C-86BF-D2C60FF088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638" y="0"/>
            <a:ext cx="6019798" cy="6858000"/>
          </a:xfrm>
          <a:prstGeom prst="rect">
            <a:avLst/>
          </a:prstGeom>
        </p:spPr>
      </p:pic>
      <p:sp>
        <p:nvSpPr>
          <p:cNvPr id="14" name="Rectangle 13">
            <a:extLst>
              <a:ext uri="{FF2B5EF4-FFF2-40B4-BE49-F238E27FC236}">
                <a16:creationId xmlns:a16="http://schemas.microsoft.com/office/drawing/2014/main" id="{2D791172-41CC-5B4F-9281-E87DFBCAEF07}"/>
              </a:ext>
            </a:extLst>
          </p:cNvPr>
          <p:cNvSpPr/>
          <p:nvPr userDrawn="1"/>
        </p:nvSpPr>
        <p:spPr>
          <a:xfrm>
            <a:off x="7355084" y="1"/>
            <a:ext cx="4949545"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4E489425-FBA0-4105-B01C-D1CB6CB02099}"/>
              </a:ext>
            </a:extLst>
          </p:cNvPr>
          <p:cNvSpPr/>
          <p:nvPr userDrawn="1"/>
        </p:nvSpPr>
        <p:spPr>
          <a:xfrm flipH="1">
            <a:off x="4051258" y="1"/>
            <a:ext cx="4500563" cy="6858000"/>
          </a:xfrm>
          <a:prstGeom prst="parallelogram">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BB32F93-B4FA-4EF6-9E31-8BDA969A6EAE}"/>
              </a:ext>
            </a:extLst>
          </p:cNvPr>
          <p:cNvSpPr/>
          <p:nvPr userDrawn="1"/>
        </p:nvSpPr>
        <p:spPr>
          <a:xfrm>
            <a:off x="5328563" y="1739882"/>
            <a:ext cx="1357314" cy="57162"/>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0" name="Title 1">
            <a:extLst>
              <a:ext uri="{FF2B5EF4-FFF2-40B4-BE49-F238E27FC236}">
                <a16:creationId xmlns:a16="http://schemas.microsoft.com/office/drawing/2014/main" id="{EEBDD928-A7D4-47FF-B157-851986C44590}"/>
              </a:ext>
            </a:extLst>
          </p:cNvPr>
          <p:cNvSpPr>
            <a:spLocks noGrp="1"/>
          </p:cNvSpPr>
          <p:nvPr>
            <p:ph type="title" hasCustomPrompt="1"/>
          </p:nvPr>
        </p:nvSpPr>
        <p:spPr>
          <a:xfrm>
            <a:off x="5238077" y="414319"/>
            <a:ext cx="6288314" cy="1325563"/>
          </a:xfrm>
        </p:spPr>
        <p:txBody>
          <a:bodyPr/>
          <a:lstStyle>
            <a:lvl1pPr>
              <a:defRPr sz="3200">
                <a:solidFill>
                  <a:schemeClr val="accent6"/>
                </a:solidFill>
              </a:defRPr>
            </a:lvl1pPr>
          </a:lstStyle>
          <a:p>
            <a:br>
              <a:rPr lang="en-US"/>
            </a:br>
            <a:br>
              <a:rPr lang="en-US"/>
            </a:br>
            <a:r>
              <a:rPr lang="en-US"/>
              <a:t>Click to edit Master title style</a:t>
            </a:r>
          </a:p>
        </p:txBody>
      </p:sp>
      <p:sp>
        <p:nvSpPr>
          <p:cNvPr id="21" name="Content Placeholder 2">
            <a:extLst>
              <a:ext uri="{FF2B5EF4-FFF2-40B4-BE49-F238E27FC236}">
                <a16:creationId xmlns:a16="http://schemas.microsoft.com/office/drawing/2014/main" id="{A50263BA-042D-432E-B456-B34D13CCED60}"/>
              </a:ext>
            </a:extLst>
          </p:cNvPr>
          <p:cNvSpPr>
            <a:spLocks noGrp="1"/>
          </p:cNvSpPr>
          <p:nvPr>
            <p:ph sz="half" idx="1"/>
          </p:nvPr>
        </p:nvSpPr>
        <p:spPr>
          <a:xfrm>
            <a:off x="5238077" y="2040785"/>
            <a:ext cx="6288314"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a:extLst>
              <a:ext uri="{FF2B5EF4-FFF2-40B4-BE49-F238E27FC236}">
                <a16:creationId xmlns:a16="http://schemas.microsoft.com/office/drawing/2014/main" id="{9080ECA2-D0D3-4707-81EE-60A74115E78C}"/>
              </a:ext>
            </a:extLst>
          </p:cNvPr>
          <p:cNvSpPr/>
          <p:nvPr userDrawn="1"/>
        </p:nvSpPr>
        <p:spPr>
          <a:xfrm>
            <a:off x="-102956" y="6029325"/>
            <a:ext cx="2174990" cy="50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2EE8039-3B06-4828-8A3B-AE987F833D4B}"/>
              </a:ext>
            </a:extLst>
          </p:cNvPr>
          <p:cNvSpPr txBox="1"/>
          <p:nvPr userDrawn="1"/>
        </p:nvSpPr>
        <p:spPr>
          <a:xfrm>
            <a:off x="360477"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409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Content + Picture (7)">
    <p:bg>
      <p:bgPr>
        <a:solidFill>
          <a:schemeClr val="tx1"/>
        </a:solidFill>
        <a:effectLst/>
      </p:bgPr>
    </p:bg>
    <p:spTree>
      <p:nvGrpSpPr>
        <p:cNvPr id="1" name=""/>
        <p:cNvGrpSpPr/>
        <p:nvPr/>
      </p:nvGrpSpPr>
      <p:grpSpPr>
        <a:xfrm>
          <a:off x="0" y="0"/>
          <a:ext cx="0" cy="0"/>
          <a:chOff x="0" y="0"/>
          <a:chExt cx="0" cy="0"/>
        </a:xfrm>
      </p:grpSpPr>
      <p:pic>
        <p:nvPicPr>
          <p:cNvPr id="10" name="Arcada_kampanjbilder2020_EDITED_24.6.2020_srgb_16bit_03.jpg" descr="A student posing for the camera.">
            <a:extLst>
              <a:ext uri="{FF2B5EF4-FFF2-40B4-BE49-F238E27FC236}">
                <a16:creationId xmlns:a16="http://schemas.microsoft.com/office/drawing/2014/main" id="{6042CA34-24CD-4060-A7DA-6498970401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72203" y="1"/>
            <a:ext cx="6019798" cy="6857999"/>
          </a:xfrm>
          <a:prstGeom prst="rect">
            <a:avLst/>
          </a:prstGeom>
          <a:ln w="12700">
            <a:miter lim="400000"/>
          </a:ln>
        </p:spPr>
      </p:pic>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rgbClr val="D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rgbClr val="D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a:extLst>
              <a:ext uri="{FF2B5EF4-FFF2-40B4-BE49-F238E27FC236}">
                <a16:creationId xmlns:a16="http://schemas.microsoft.com/office/drawing/2014/main" id="{644BFB9B-1CDE-5C49-BDC3-8630A928DE12}"/>
              </a:ext>
            </a:extLst>
          </p:cNvPr>
          <p:cNvSpPr/>
          <p:nvPr userDrawn="1"/>
        </p:nvSpPr>
        <p:spPr>
          <a:xfrm>
            <a:off x="10287000" y="6029325"/>
            <a:ext cx="1905000" cy="5095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655326-D7CC-0A44-95D7-CB881A889CED}"/>
              </a:ext>
            </a:extLst>
          </p:cNvPr>
          <p:cNvSpPr txBox="1"/>
          <p:nvPr userDrawn="1"/>
        </p:nvSpPr>
        <p:spPr>
          <a:xfrm>
            <a:off x="10480443"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5ED89BB-B388-4FEA-A98E-A38EC64A3F8D}"/>
              </a:ext>
            </a:extLst>
          </p:cNvPr>
          <p:cNvSpPr/>
          <p:nvPr userDrawn="1"/>
        </p:nvSpPr>
        <p:spPr>
          <a:xfrm>
            <a:off x="928686" y="1739882"/>
            <a:ext cx="1357314" cy="57162"/>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11" name="Title 1">
            <a:extLst>
              <a:ext uri="{FF2B5EF4-FFF2-40B4-BE49-F238E27FC236}">
                <a16:creationId xmlns:a16="http://schemas.microsoft.com/office/drawing/2014/main" id="{513F1B27-8DE9-4114-9F1A-B1E62526F540}"/>
              </a:ext>
            </a:extLst>
          </p:cNvPr>
          <p:cNvSpPr>
            <a:spLocks noGrp="1"/>
          </p:cNvSpPr>
          <p:nvPr>
            <p:ph type="title"/>
          </p:nvPr>
        </p:nvSpPr>
        <p:spPr>
          <a:xfrm>
            <a:off x="839788" y="457199"/>
            <a:ext cx="5256212" cy="1282681"/>
          </a:xfrm>
        </p:spPr>
        <p:txBody>
          <a:bodyPr anchor="b"/>
          <a:lstStyle>
            <a:lvl1pPr>
              <a:defRPr sz="3200">
                <a:solidFill>
                  <a:schemeClr val="accent6"/>
                </a:solidFill>
              </a:defRPr>
            </a:lvl1pPr>
          </a:lstStyle>
          <a:p>
            <a:r>
              <a:rPr lang="en-US"/>
              <a:t>Click to edit Master title style</a:t>
            </a:r>
          </a:p>
        </p:txBody>
      </p:sp>
    </p:spTree>
    <p:extLst>
      <p:ext uri="{BB962C8B-B14F-4D97-AF65-F5344CB8AC3E}">
        <p14:creationId xmlns:p14="http://schemas.microsoft.com/office/powerpoint/2010/main" val="3144550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Content + Picture (8)">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11" name="Picture 10" descr="A big green tree outside Arcada building.&#10;">
            <a:extLst>
              <a:ext uri="{FF2B5EF4-FFF2-40B4-BE49-F238E27FC236}">
                <a16:creationId xmlns:a16="http://schemas.microsoft.com/office/drawing/2014/main" id="{149B52E2-CD28-E947-B734-2B5BAABEAA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72202" y="0"/>
            <a:ext cx="6197552"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rgbClr val="D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rgbClr val="D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3D58E703-2267-7A46-82C5-8CE9C0B26A3C}"/>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B458620D-9598-1A45-A78F-8BBF97599B69}"/>
              </a:ext>
            </a:extLst>
          </p:cNvPr>
          <p:cNvSpPr/>
          <p:nvPr userDrawn="1"/>
        </p:nvSpPr>
        <p:spPr>
          <a:xfrm>
            <a:off x="928686" y="1739882"/>
            <a:ext cx="1357314" cy="57162"/>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solidFill>
                <a:srgbClr val="821B81"/>
              </a:solidFill>
            </a:endParaRPr>
          </a:p>
        </p:txBody>
      </p:sp>
      <p:sp>
        <p:nvSpPr>
          <p:cNvPr id="20" name="Rectangle 19">
            <a:extLst>
              <a:ext uri="{FF2B5EF4-FFF2-40B4-BE49-F238E27FC236}">
                <a16:creationId xmlns:a16="http://schemas.microsoft.com/office/drawing/2014/main" id="{1EE670FD-6B31-F543-A909-AC193B74BFD2}"/>
              </a:ext>
            </a:extLst>
          </p:cNvPr>
          <p:cNvSpPr/>
          <p:nvPr userDrawn="1"/>
        </p:nvSpPr>
        <p:spPr>
          <a:xfrm>
            <a:off x="10467624" y="6029325"/>
            <a:ext cx="1905000" cy="5095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249D12E-9E1B-1C49-A527-DE009E3D30CA}"/>
              </a:ext>
            </a:extLst>
          </p:cNvPr>
          <p:cNvSpPr txBox="1"/>
          <p:nvPr userDrawn="1"/>
        </p:nvSpPr>
        <p:spPr>
          <a:xfrm>
            <a:off x="10661067"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85AADC65-1F42-4A78-84A6-2A0EBADCE96F}"/>
              </a:ext>
            </a:extLst>
          </p:cNvPr>
          <p:cNvSpPr>
            <a:spLocks noGrp="1"/>
          </p:cNvSpPr>
          <p:nvPr>
            <p:ph type="title"/>
          </p:nvPr>
        </p:nvSpPr>
        <p:spPr>
          <a:xfrm>
            <a:off x="839788" y="457199"/>
            <a:ext cx="5256212" cy="1282681"/>
          </a:xfrm>
        </p:spPr>
        <p:txBody>
          <a:bodyPr anchor="b"/>
          <a:lstStyle>
            <a:lvl1pPr>
              <a:defRPr sz="3200">
                <a:solidFill>
                  <a:schemeClr val="accent6"/>
                </a:solidFill>
              </a:defRPr>
            </a:lvl1pPr>
          </a:lstStyle>
          <a:p>
            <a:r>
              <a:rPr lang="en-US"/>
              <a:t>Click to edit Master title style</a:t>
            </a:r>
          </a:p>
        </p:txBody>
      </p:sp>
    </p:spTree>
    <p:extLst>
      <p:ext uri="{BB962C8B-B14F-4D97-AF65-F5344CB8AC3E}">
        <p14:creationId xmlns:p14="http://schemas.microsoft.com/office/powerpoint/2010/main" val="183073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Content + Picture (9)">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20" name="Picture 19">
            <a:extLst>
              <a:ext uri="{FF2B5EF4-FFF2-40B4-BE49-F238E27FC236}">
                <a16:creationId xmlns:a16="http://schemas.microsoft.com/office/drawing/2014/main" id="{CAC0184E-4A5A-A341-973D-3A2949195D4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01486"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flipH="1">
            <a:off x="4007082" y="0"/>
            <a:ext cx="4500563" cy="6858000"/>
          </a:xfrm>
          <a:prstGeom prst="parallelogram">
            <a:avLst/>
          </a:prstGeom>
          <a:solidFill>
            <a:srgbClr val="D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6637468" y="0"/>
            <a:ext cx="5601486" cy="6858000"/>
          </a:xfrm>
          <a:prstGeom prst="rect">
            <a:avLst/>
          </a:prstGeom>
          <a:solidFill>
            <a:srgbClr val="D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7FA36E9-F36C-D748-9FF5-24755CD1FD15}"/>
              </a:ext>
            </a:extLst>
          </p:cNvPr>
          <p:cNvSpPr/>
          <p:nvPr userDrawn="1"/>
        </p:nvSpPr>
        <p:spPr>
          <a:xfrm>
            <a:off x="5328563" y="1739882"/>
            <a:ext cx="1357314" cy="57162"/>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Title 1">
            <a:extLst>
              <a:ext uri="{FF2B5EF4-FFF2-40B4-BE49-F238E27FC236}">
                <a16:creationId xmlns:a16="http://schemas.microsoft.com/office/drawing/2014/main" id="{652BCDA2-FF1B-E14E-A22B-35497F52E5BD}"/>
              </a:ext>
            </a:extLst>
          </p:cNvPr>
          <p:cNvSpPr>
            <a:spLocks noGrp="1"/>
          </p:cNvSpPr>
          <p:nvPr>
            <p:ph type="title" hasCustomPrompt="1"/>
          </p:nvPr>
        </p:nvSpPr>
        <p:spPr>
          <a:xfrm>
            <a:off x="5238077" y="424488"/>
            <a:ext cx="6288314" cy="1315393"/>
          </a:xfrm>
        </p:spPr>
        <p:txBody>
          <a:bodyPr/>
          <a:lstStyle>
            <a:lvl1pPr>
              <a:defRPr sz="3200">
                <a:solidFill>
                  <a:schemeClr val="accent6"/>
                </a:solidFill>
              </a:defRPr>
            </a:lvl1pPr>
          </a:lstStyle>
          <a:p>
            <a:br>
              <a:rPr lang="en-US"/>
            </a:br>
            <a:r>
              <a:rPr lang="en-US"/>
              <a:t>Click to edit Master title style</a:t>
            </a:r>
          </a:p>
        </p:txBody>
      </p:sp>
      <p:sp>
        <p:nvSpPr>
          <p:cNvPr id="26" name="Content Placeholder 2">
            <a:extLst>
              <a:ext uri="{FF2B5EF4-FFF2-40B4-BE49-F238E27FC236}">
                <a16:creationId xmlns:a16="http://schemas.microsoft.com/office/drawing/2014/main" id="{8DD2C747-5623-C44F-9E23-F9AD773DA35A}"/>
              </a:ext>
            </a:extLst>
          </p:cNvPr>
          <p:cNvSpPr>
            <a:spLocks noGrp="1"/>
          </p:cNvSpPr>
          <p:nvPr>
            <p:ph sz="half" idx="1"/>
          </p:nvPr>
        </p:nvSpPr>
        <p:spPr>
          <a:xfrm>
            <a:off x="5238077" y="2040785"/>
            <a:ext cx="6288314"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Rectangle 33">
            <a:extLst>
              <a:ext uri="{FF2B5EF4-FFF2-40B4-BE49-F238E27FC236}">
                <a16:creationId xmlns:a16="http://schemas.microsoft.com/office/drawing/2014/main" id="{91B56A6B-9570-1B43-96FD-1FB6280FAEBE}"/>
              </a:ext>
            </a:extLst>
          </p:cNvPr>
          <p:cNvSpPr/>
          <p:nvPr userDrawn="1"/>
        </p:nvSpPr>
        <p:spPr>
          <a:xfrm>
            <a:off x="-102956" y="6029325"/>
            <a:ext cx="2174990" cy="5095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6FE3D59-A6EA-B644-BBB6-2CCA969C15CC}"/>
              </a:ext>
            </a:extLst>
          </p:cNvPr>
          <p:cNvSpPr txBox="1"/>
          <p:nvPr userDrawn="1"/>
        </p:nvSpPr>
        <p:spPr>
          <a:xfrm>
            <a:off x="360477"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494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Content + Picture (10)">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FDC288-C248-4B84-8975-8E4DEAA7C9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771322" cy="6858001"/>
          </a:xfrm>
          <a:prstGeom prst="rect">
            <a:avLst/>
          </a:prstGeom>
        </p:spPr>
      </p:pic>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4BFB9B-1CDE-5C49-BDC3-8630A928DE12}"/>
              </a:ext>
            </a:extLst>
          </p:cNvPr>
          <p:cNvSpPr/>
          <p:nvPr userDrawn="1"/>
        </p:nvSpPr>
        <p:spPr>
          <a:xfrm>
            <a:off x="10287000" y="6029325"/>
            <a:ext cx="1905000" cy="50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655326-D7CC-0A44-95D7-CB881A889CED}"/>
              </a:ext>
            </a:extLst>
          </p:cNvPr>
          <p:cNvSpPr txBox="1"/>
          <p:nvPr userDrawn="1"/>
        </p:nvSpPr>
        <p:spPr>
          <a:xfrm>
            <a:off x="10480443" y="6029325"/>
            <a:ext cx="1643063" cy="461665"/>
          </a:xfrm>
          <a:prstGeom prst="rect">
            <a:avLst/>
          </a:prstGeom>
          <a:noFill/>
        </p:spPr>
        <p:txBody>
          <a:bodyPr wrap="square" rtlCol="0">
            <a:spAutoFit/>
          </a:bodyPr>
          <a:lstStyle/>
          <a:p>
            <a:r>
              <a:rPr lang="en-US" sz="2400" b="1" err="1">
                <a:solidFill>
                  <a:schemeClr val="bg1"/>
                </a:solidFill>
                <a:latin typeface="Arial" panose="020B0604020202020204" pitchFamily="34" charset="0"/>
                <a:cs typeface="Arial" panose="020B0604020202020204" pitchFamily="34" charset="0"/>
              </a:rPr>
              <a:t>arcada.fi</a:t>
            </a:r>
            <a:endParaRPr lang="en-US" sz="2400" b="1">
              <a:solidFill>
                <a:schemeClr val="bg1"/>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CBABE580-9996-4A92-BDB1-13A5E9D27335}"/>
              </a:ext>
            </a:extLst>
          </p:cNvPr>
          <p:cNvSpPr>
            <a:spLocks noGrp="1"/>
          </p:cNvSpPr>
          <p:nvPr>
            <p:ph sz="half" idx="1"/>
          </p:nvPr>
        </p:nvSpPr>
        <p:spPr>
          <a:xfrm>
            <a:off x="838200" y="204078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48EABB10-5C4C-4D53-AD54-00ADA9964A34}"/>
              </a:ext>
            </a:extLst>
          </p:cNvPr>
          <p:cNvSpPr>
            <a:spLocks noGrp="1"/>
          </p:cNvSpPr>
          <p:nvPr>
            <p:ph type="title"/>
          </p:nvPr>
        </p:nvSpPr>
        <p:spPr>
          <a:xfrm>
            <a:off x="839788" y="457199"/>
            <a:ext cx="5256212" cy="1282681"/>
          </a:xfrm>
        </p:spPr>
        <p:txBody>
          <a:bodyPr anchor="b"/>
          <a:lstStyle>
            <a:lvl1pPr>
              <a:defRPr sz="3200">
                <a:solidFill>
                  <a:schemeClr val="tx2"/>
                </a:solidFill>
              </a:defRPr>
            </a:lvl1pPr>
          </a:lstStyle>
          <a:p>
            <a:r>
              <a:rPr lang="en-US"/>
              <a:t>Click to edit Master title style</a:t>
            </a:r>
          </a:p>
        </p:txBody>
      </p:sp>
      <p:sp>
        <p:nvSpPr>
          <p:cNvPr id="19" name="Rectangle 18">
            <a:extLst>
              <a:ext uri="{FF2B5EF4-FFF2-40B4-BE49-F238E27FC236}">
                <a16:creationId xmlns:a16="http://schemas.microsoft.com/office/drawing/2014/main" id="{A2E1A8CD-0089-4F22-BE44-C313E8D72C07}"/>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Tree>
    <p:extLst>
      <p:ext uri="{BB962C8B-B14F-4D97-AF65-F5344CB8AC3E}">
        <p14:creationId xmlns:p14="http://schemas.microsoft.com/office/powerpoint/2010/main" val="373103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bg1"/>
        </a:solidFill>
        <a:effectLst/>
      </p:bgPr>
    </p:bg>
    <p:spTree>
      <p:nvGrpSpPr>
        <p:cNvPr id="1" name=""/>
        <p:cNvGrpSpPr/>
        <p:nvPr/>
      </p:nvGrpSpPr>
      <p:grpSpPr>
        <a:xfrm>
          <a:off x="0" y="0"/>
          <a:ext cx="0" cy="0"/>
          <a:chOff x="0" y="0"/>
          <a:chExt cx="0" cy="0"/>
        </a:xfrm>
      </p:grpSpPr>
      <p:sp>
        <p:nvSpPr>
          <p:cNvPr id="22" name="Rectangle">
            <a:extLst>
              <a:ext uri="{FF2B5EF4-FFF2-40B4-BE49-F238E27FC236}">
                <a16:creationId xmlns:a16="http://schemas.microsoft.com/office/drawing/2014/main" id="{F6592E47-F656-6142-A351-7B30F8E4EC88}"/>
              </a:ext>
            </a:extLst>
          </p:cNvPr>
          <p:cNvSpPr/>
          <p:nvPr userDrawn="1"/>
        </p:nvSpPr>
        <p:spPr>
          <a:xfrm>
            <a:off x="6096000" y="3429000"/>
            <a:ext cx="2725544" cy="3174098"/>
          </a:xfrm>
          <a:prstGeom prst="rect">
            <a:avLst/>
          </a:prstGeom>
          <a:solidFill>
            <a:srgbClr val="EF7C00"/>
          </a:solidFill>
          <a:ln w="12700">
            <a:miter lim="400000"/>
          </a:ln>
        </p:spPr>
        <p:txBody>
          <a:bodyPr lIns="71437" tIns="71437" rIns="71437" bIns="71437" anchor="ctr"/>
          <a:lstStyle/>
          <a:p>
            <a:pPr>
              <a:defRPr sz="3200">
                <a:solidFill>
                  <a:srgbClr val="FFFFFF"/>
                </a:solidFill>
              </a:defRPr>
            </a:pPr>
            <a:endParaRPr/>
          </a:p>
        </p:txBody>
      </p:sp>
      <p:pic>
        <p:nvPicPr>
          <p:cNvPr id="23" name="Arcada_kampanjbilder2020_EDITED_24.6.2020_srgb_16bit_08.jpg">
            <a:extLst>
              <a:ext uri="{FF2B5EF4-FFF2-40B4-BE49-F238E27FC236}">
                <a16:creationId xmlns:a16="http://schemas.microsoft.com/office/drawing/2014/main" id="{E5A60E16-3DD6-994F-90B1-F59B235001F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821544" y="3429038"/>
            <a:ext cx="2711362" cy="3174060"/>
          </a:xfrm>
          <a:prstGeom prst="rect">
            <a:avLst/>
          </a:prstGeom>
          <a:ln w="12700">
            <a:miter lim="400000"/>
          </a:ln>
        </p:spPr>
      </p:pic>
      <p:sp>
        <p:nvSpPr>
          <p:cNvPr id="24" name="Rectangle">
            <a:extLst>
              <a:ext uri="{FF2B5EF4-FFF2-40B4-BE49-F238E27FC236}">
                <a16:creationId xmlns:a16="http://schemas.microsoft.com/office/drawing/2014/main" id="{C9D1BC8E-8744-594B-9D14-7387171144F7}"/>
              </a:ext>
            </a:extLst>
          </p:cNvPr>
          <p:cNvSpPr/>
          <p:nvPr userDrawn="1"/>
        </p:nvSpPr>
        <p:spPr>
          <a:xfrm>
            <a:off x="8821544" y="254902"/>
            <a:ext cx="2725544" cy="3174098"/>
          </a:xfrm>
          <a:prstGeom prst="rect">
            <a:avLst/>
          </a:prstGeom>
          <a:solidFill>
            <a:srgbClr val="821B81"/>
          </a:solidFill>
          <a:ln w="12700">
            <a:miter lim="400000"/>
          </a:ln>
        </p:spPr>
        <p:txBody>
          <a:bodyPr lIns="71437" tIns="71437" rIns="71437" bIns="71437" anchor="ctr"/>
          <a:lstStyle/>
          <a:p>
            <a:pPr>
              <a:defRPr sz="3200">
                <a:solidFill>
                  <a:srgbClr val="FFFFFF"/>
                </a:solidFill>
              </a:defRPr>
            </a:pPr>
            <a:endParaRPr/>
          </a:p>
        </p:txBody>
      </p:sp>
      <p:sp>
        <p:nvSpPr>
          <p:cNvPr id="25" name="Rectangle">
            <a:extLst>
              <a:ext uri="{FF2B5EF4-FFF2-40B4-BE49-F238E27FC236}">
                <a16:creationId xmlns:a16="http://schemas.microsoft.com/office/drawing/2014/main" id="{B353039F-B60E-B04F-A96E-1D34746AC2C0}"/>
              </a:ext>
            </a:extLst>
          </p:cNvPr>
          <p:cNvSpPr/>
          <p:nvPr userDrawn="1"/>
        </p:nvSpPr>
        <p:spPr>
          <a:xfrm>
            <a:off x="6096000" y="254902"/>
            <a:ext cx="2725544" cy="3174098"/>
          </a:xfrm>
          <a:prstGeom prst="rect">
            <a:avLst/>
          </a:prstGeom>
          <a:solidFill>
            <a:srgbClr val="EF7C00">
              <a:alpha val="9804"/>
            </a:srgbClr>
          </a:solidFill>
          <a:ln w="12700">
            <a:miter lim="400000"/>
          </a:ln>
        </p:spPr>
        <p:txBody>
          <a:bodyPr lIns="71437" tIns="71437" rIns="71437" bIns="71437" anchor="ctr"/>
          <a:lstStyle/>
          <a:p>
            <a:pPr>
              <a:defRPr sz="3200">
                <a:solidFill>
                  <a:srgbClr val="FFFFFF"/>
                </a:solidFill>
              </a:defRPr>
            </a:pPr>
            <a:endParaRPr/>
          </a:p>
        </p:txBody>
      </p:sp>
      <p:sp>
        <p:nvSpPr>
          <p:cNvPr id="27" name="Smart solutions for a dynamic professional life and a vivid Swedish culture">
            <a:extLst>
              <a:ext uri="{FF2B5EF4-FFF2-40B4-BE49-F238E27FC236}">
                <a16:creationId xmlns:a16="http://schemas.microsoft.com/office/drawing/2014/main" id="{933246E8-0765-3A4D-9712-FD9F50293A62}"/>
              </a:ext>
            </a:extLst>
          </p:cNvPr>
          <p:cNvSpPr txBox="1"/>
          <p:nvPr userDrawn="1"/>
        </p:nvSpPr>
        <p:spPr>
          <a:xfrm>
            <a:off x="9666387" y="962528"/>
            <a:ext cx="1394863" cy="158467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71437" tIns="71437" rIns="71437" bIns="71437">
            <a:normAutofit/>
          </a:bodyPr>
          <a:lstStyle/>
          <a:p>
            <a:pPr>
              <a:defRPr sz="2000" spc="39">
                <a:latin typeface="Arial"/>
                <a:ea typeface="Arial"/>
                <a:cs typeface="Arial"/>
                <a:sym typeface="Arial"/>
              </a:defRPr>
            </a:pPr>
            <a:endParaRPr lang="en-GB" b="1">
              <a:solidFill>
                <a:srgbClr val="FFFFFF"/>
              </a:solidFill>
            </a:endParaRPr>
          </a:p>
          <a:p>
            <a:pPr>
              <a:defRPr sz="2000" spc="39">
                <a:latin typeface="Arial"/>
                <a:ea typeface="Arial"/>
                <a:cs typeface="Arial"/>
                <a:sym typeface="Arial"/>
              </a:defRPr>
            </a:pPr>
            <a:endParaRPr lang="en-GB" b="1">
              <a:solidFill>
                <a:srgbClr val="FFFFFF"/>
              </a:solidFill>
            </a:endParaRPr>
          </a:p>
          <a:p>
            <a:pPr>
              <a:defRPr sz="2000" spc="39">
                <a:latin typeface="Arial"/>
                <a:ea typeface="Arial"/>
                <a:cs typeface="Arial"/>
                <a:sym typeface="Arial"/>
              </a:defRPr>
            </a:pPr>
            <a:r>
              <a:rPr lang="en-GB" b="1" err="1">
                <a:solidFill>
                  <a:srgbClr val="FFFFFF"/>
                </a:solidFill>
              </a:rPr>
              <a:t>arcada.fi</a:t>
            </a:r>
            <a:endParaRPr lang="en-GB" b="1">
              <a:solidFill>
                <a:srgbClr val="FFFFFF"/>
              </a:solidFill>
            </a:endParaRPr>
          </a:p>
          <a:p>
            <a:pPr>
              <a:defRPr sz="2000" spc="39">
                <a:latin typeface="Arial"/>
                <a:ea typeface="Arial"/>
                <a:cs typeface="Arial"/>
                <a:sym typeface="Arial"/>
              </a:defRPr>
            </a:pPr>
            <a:endParaRPr lang="en-GB" b="1">
              <a:solidFill>
                <a:srgbClr val="FFFFFF"/>
              </a:solidFill>
            </a:endParaRPr>
          </a:p>
        </p:txBody>
      </p:sp>
      <p:sp>
        <p:nvSpPr>
          <p:cNvPr id="15" name="Smart solutions for a dynamic professional life and a vivid Swedish culture">
            <a:extLst>
              <a:ext uri="{FF2B5EF4-FFF2-40B4-BE49-F238E27FC236}">
                <a16:creationId xmlns:a16="http://schemas.microsoft.com/office/drawing/2014/main" id="{D1F7B832-9814-E841-AB7A-59AAF5FD15DD}"/>
              </a:ext>
            </a:extLst>
          </p:cNvPr>
          <p:cNvSpPr txBox="1"/>
          <p:nvPr userDrawn="1"/>
        </p:nvSpPr>
        <p:spPr>
          <a:xfrm>
            <a:off x="6836622" y="4223710"/>
            <a:ext cx="1394863" cy="158467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71437" tIns="71437" rIns="71437" bIns="71437">
            <a:normAutofit/>
          </a:bodyPr>
          <a:lstStyle/>
          <a:p>
            <a:pPr>
              <a:defRPr sz="2000" spc="39">
                <a:latin typeface="Arial"/>
                <a:ea typeface="Arial"/>
                <a:cs typeface="Arial"/>
                <a:sym typeface="Arial"/>
              </a:defRPr>
            </a:pPr>
            <a:endParaRPr lang="en-GB" b="1">
              <a:solidFill>
                <a:srgbClr val="FFFFFF"/>
              </a:solidFill>
            </a:endParaRPr>
          </a:p>
          <a:p>
            <a:pPr>
              <a:defRPr sz="2000" spc="39">
                <a:latin typeface="Arial"/>
                <a:ea typeface="Arial"/>
                <a:cs typeface="Arial"/>
                <a:sym typeface="Arial"/>
              </a:defRPr>
            </a:pPr>
            <a:endParaRPr lang="en-GB" b="1">
              <a:solidFill>
                <a:srgbClr val="FFFFFF"/>
              </a:solidFill>
            </a:endParaRPr>
          </a:p>
          <a:p>
            <a:pPr>
              <a:defRPr sz="2000" spc="39">
                <a:latin typeface="Arial"/>
                <a:ea typeface="Arial"/>
                <a:cs typeface="Arial"/>
                <a:sym typeface="Arial"/>
              </a:defRPr>
            </a:pPr>
            <a:r>
              <a:rPr lang="en-GB" b="1" err="1">
                <a:solidFill>
                  <a:srgbClr val="FFFFFF"/>
                </a:solidFill>
              </a:rPr>
              <a:t>arcada.fi</a:t>
            </a:r>
            <a:endParaRPr lang="en-GB" b="1">
              <a:solidFill>
                <a:srgbClr val="FFFFFF"/>
              </a:solidFill>
            </a:endParaRPr>
          </a:p>
          <a:p>
            <a:pPr>
              <a:defRPr sz="2000" spc="39">
                <a:latin typeface="Arial"/>
                <a:ea typeface="Arial"/>
                <a:cs typeface="Arial"/>
                <a:sym typeface="Arial"/>
              </a:defRPr>
            </a:pPr>
            <a:endParaRPr lang="en-GB" b="1">
              <a:solidFill>
                <a:srgbClr val="FFFFFF"/>
              </a:solidFill>
            </a:endParaRPr>
          </a:p>
        </p:txBody>
      </p:sp>
      <p:sp>
        <p:nvSpPr>
          <p:cNvPr id="2" name="TextBox 1">
            <a:extLst>
              <a:ext uri="{FF2B5EF4-FFF2-40B4-BE49-F238E27FC236}">
                <a16:creationId xmlns:a16="http://schemas.microsoft.com/office/drawing/2014/main" id="{6A3D133D-2397-4740-B8C1-75B42EEA755B}"/>
              </a:ext>
            </a:extLst>
          </p:cNvPr>
          <p:cNvSpPr txBox="1"/>
          <p:nvPr userDrawn="1"/>
        </p:nvSpPr>
        <p:spPr>
          <a:xfrm>
            <a:off x="598485" y="2459504"/>
            <a:ext cx="4918184" cy="1938992"/>
          </a:xfrm>
          <a:prstGeom prst="rect">
            <a:avLst/>
          </a:prstGeom>
          <a:noFill/>
        </p:spPr>
        <p:txBody>
          <a:bodyPr wrap="square" rtlCol="0">
            <a:spAutoFit/>
          </a:bodyPr>
          <a:lstStyle/>
          <a:p>
            <a:pPr algn="ctr"/>
            <a:r>
              <a:rPr lang="fi-FI" sz="4000" b="1" err="1">
                <a:solidFill>
                  <a:schemeClr val="accent6"/>
                </a:solidFill>
              </a:rPr>
              <a:t>TACK</a:t>
            </a:r>
            <a:r>
              <a:rPr lang="fi-FI" sz="4000" b="1">
                <a:solidFill>
                  <a:schemeClr val="accent6"/>
                </a:solidFill>
              </a:rPr>
              <a:t>!</a:t>
            </a:r>
          </a:p>
          <a:p>
            <a:pPr algn="ctr"/>
            <a:r>
              <a:rPr lang="fi-FI" sz="4000" b="1" err="1">
                <a:solidFill>
                  <a:schemeClr val="accent6"/>
                </a:solidFill>
              </a:rPr>
              <a:t>THANK</a:t>
            </a:r>
            <a:r>
              <a:rPr lang="fi-FI" sz="4000" b="1">
                <a:solidFill>
                  <a:schemeClr val="accent6"/>
                </a:solidFill>
              </a:rPr>
              <a:t> </a:t>
            </a:r>
            <a:r>
              <a:rPr lang="fi-FI" sz="4000" b="1" err="1">
                <a:solidFill>
                  <a:schemeClr val="accent6"/>
                </a:solidFill>
              </a:rPr>
              <a:t>YOU</a:t>
            </a:r>
            <a:r>
              <a:rPr lang="fi-FI" sz="4000" b="1">
                <a:solidFill>
                  <a:schemeClr val="accent6"/>
                </a:solidFill>
              </a:rPr>
              <a:t>!</a:t>
            </a:r>
            <a:br>
              <a:rPr lang="fi-FI" sz="4000" b="1">
                <a:solidFill>
                  <a:schemeClr val="accent6"/>
                </a:solidFill>
              </a:rPr>
            </a:br>
            <a:r>
              <a:rPr lang="fi-FI" sz="4000" b="1">
                <a:solidFill>
                  <a:schemeClr val="accent6"/>
                </a:solidFill>
              </a:rPr>
              <a:t>KIITOS!</a:t>
            </a:r>
          </a:p>
        </p:txBody>
      </p:sp>
      <p:sp>
        <p:nvSpPr>
          <p:cNvPr id="6" name="TextBox 5">
            <a:extLst>
              <a:ext uri="{FF2B5EF4-FFF2-40B4-BE49-F238E27FC236}">
                <a16:creationId xmlns:a16="http://schemas.microsoft.com/office/drawing/2014/main" id="{4C19B9A4-22BC-4A34-90F8-5D2C3D27EDEB}"/>
              </a:ext>
            </a:extLst>
          </p:cNvPr>
          <p:cNvSpPr txBox="1"/>
          <p:nvPr userDrawn="1"/>
        </p:nvSpPr>
        <p:spPr>
          <a:xfrm>
            <a:off x="1099751" y="3286897"/>
            <a:ext cx="4015946" cy="369332"/>
          </a:xfrm>
          <a:prstGeom prst="rect">
            <a:avLst/>
          </a:prstGeom>
          <a:noFill/>
        </p:spPr>
        <p:txBody>
          <a:bodyPr wrap="square" rtlCol="0">
            <a:spAutoFit/>
          </a:bodyPr>
          <a:lstStyle/>
          <a:p>
            <a:endParaRPr lang="fi-FI" b="0">
              <a:solidFill>
                <a:schemeClr val="accent6"/>
              </a:solidFill>
            </a:endParaRPr>
          </a:p>
        </p:txBody>
      </p:sp>
      <p:pic>
        <p:nvPicPr>
          <p:cNvPr id="11" name="Picture 10">
            <a:extLst>
              <a:ext uri="{FF2B5EF4-FFF2-40B4-BE49-F238E27FC236}">
                <a16:creationId xmlns:a16="http://schemas.microsoft.com/office/drawing/2014/main" id="{92ED8976-AF6F-4F47-BBCF-B5670F6E009C}"/>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65999" y="1391275"/>
            <a:ext cx="2033123" cy="901352"/>
          </a:xfrm>
          <a:prstGeom prst="rect">
            <a:avLst/>
          </a:prstGeom>
        </p:spPr>
      </p:pic>
    </p:spTree>
    <p:extLst>
      <p:ext uri="{BB962C8B-B14F-4D97-AF65-F5344CB8AC3E}">
        <p14:creationId xmlns:p14="http://schemas.microsoft.com/office/powerpoint/2010/main" val="212379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Fist slide 2 (finska)">
    <p:bg>
      <p:bgPr>
        <a:solidFill>
          <a:schemeClr val="tx1"/>
        </a:solidFill>
        <a:effectLst/>
      </p:bgPr>
    </p:bg>
    <p:spTree>
      <p:nvGrpSpPr>
        <p:cNvPr id="1" name=""/>
        <p:cNvGrpSpPr/>
        <p:nvPr/>
      </p:nvGrpSpPr>
      <p:grpSpPr>
        <a:xfrm>
          <a:off x="0" y="0"/>
          <a:ext cx="0" cy="0"/>
          <a:chOff x="0" y="0"/>
          <a:chExt cx="0" cy="0"/>
        </a:xfrm>
      </p:grpSpPr>
      <p:pic>
        <p:nvPicPr>
          <p:cNvPr id="12" name="Arcada_kampanjbilder2020_EDITED_24.6.2020_srgb_16bit_11.jpg" descr="Arcada_kampanjbilder2020_EDITED_24.6.2020_srgb_16bit_11.jpg">
            <a:extLst>
              <a:ext uri="{FF2B5EF4-FFF2-40B4-BE49-F238E27FC236}">
                <a16:creationId xmlns:a16="http://schemas.microsoft.com/office/drawing/2014/main" id="{AF81BCC3-AD0A-AE46-850C-4A13658E2E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9094724" y="6241224"/>
            <a:ext cx="2943497" cy="2281029"/>
          </a:xfrm>
          <a:prstGeom prst="rect">
            <a:avLst/>
          </a:prstGeom>
          <a:ln w="12700">
            <a:miter lim="400000"/>
          </a:ln>
        </p:spPr>
      </p:pic>
      <p:sp>
        <p:nvSpPr>
          <p:cNvPr id="14" name="Rectangle">
            <a:extLst>
              <a:ext uri="{FF2B5EF4-FFF2-40B4-BE49-F238E27FC236}">
                <a16:creationId xmlns:a16="http://schemas.microsoft.com/office/drawing/2014/main" id="{168BD375-62C0-0741-9B9F-5E765317C495}"/>
              </a:ext>
            </a:extLst>
          </p:cNvPr>
          <p:cNvSpPr/>
          <p:nvPr userDrawn="1"/>
        </p:nvSpPr>
        <p:spPr>
          <a:xfrm>
            <a:off x="19096499" y="1516030"/>
            <a:ext cx="2945401" cy="2281056"/>
          </a:xfrm>
          <a:prstGeom prst="rect">
            <a:avLst/>
          </a:prstGeom>
          <a:solidFill>
            <a:srgbClr val="F9CEE3"/>
          </a:solidFill>
          <a:ln w="12700">
            <a:miter lim="400000"/>
          </a:ln>
        </p:spPr>
        <p:txBody>
          <a:bodyPr lIns="71437" tIns="71437" rIns="71437" bIns="71437" anchor="ctr"/>
          <a:lstStyle/>
          <a:p>
            <a:pPr>
              <a:defRPr sz="3200">
                <a:solidFill>
                  <a:srgbClr val="FFFFFF"/>
                </a:solidFill>
              </a:defRPr>
            </a:pPr>
            <a:endParaRPr/>
          </a:p>
        </p:txBody>
      </p:sp>
      <p:pic>
        <p:nvPicPr>
          <p:cNvPr id="11" name="Picture 10">
            <a:extLst>
              <a:ext uri="{FF2B5EF4-FFF2-40B4-BE49-F238E27FC236}">
                <a16:creationId xmlns:a16="http://schemas.microsoft.com/office/drawing/2014/main" id="{1E4EE3B8-7994-6840-8490-6B6C3042C8B9}"/>
              </a:ext>
            </a:extLst>
          </p:cNvPr>
          <p:cNvPicPr>
            <a:picLocks noChangeAspect="1"/>
          </p:cNvPicPr>
          <p:nvPr userDrawn="1"/>
        </p:nvPicPr>
        <p:blipFill>
          <a:blip r:embed="rId3"/>
          <a:stretch>
            <a:fillRect/>
          </a:stretch>
        </p:blipFill>
        <p:spPr>
          <a:xfrm>
            <a:off x="-34885" y="-14514"/>
            <a:ext cx="12357514" cy="6940804"/>
          </a:xfrm>
          <a:prstGeom prst="rect">
            <a:avLst/>
          </a:prstGeom>
        </p:spPr>
      </p:pic>
      <p:pic>
        <p:nvPicPr>
          <p:cNvPr id="3" name="Picture 2" descr="A person standing in front of it&#10;&#10;Description automatically generated">
            <a:extLst>
              <a:ext uri="{FF2B5EF4-FFF2-40B4-BE49-F238E27FC236}">
                <a16:creationId xmlns:a16="http://schemas.microsoft.com/office/drawing/2014/main" id="{37EA8078-3720-8749-A39E-67068C0E7B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02"/>
            <a:ext cx="12314496" cy="6925688"/>
          </a:xfrm>
          <a:prstGeom prst="rect">
            <a:avLst/>
          </a:prstGeom>
        </p:spPr>
      </p:pic>
      <p:pic>
        <p:nvPicPr>
          <p:cNvPr id="7" name="Picture 6">
            <a:extLst>
              <a:ext uri="{FF2B5EF4-FFF2-40B4-BE49-F238E27FC236}">
                <a16:creationId xmlns:a16="http://schemas.microsoft.com/office/drawing/2014/main" id="{45C8D3CF-7F18-4E73-80A1-3EDDD1FCC2AA}"/>
              </a:ext>
            </a:extLst>
          </p:cNvPr>
          <p:cNvPicPr>
            <a:picLocks noChangeAspect="1"/>
          </p:cNvPicPr>
          <p:nvPr userDrawn="1"/>
        </p:nvPicPr>
        <p:blipFill>
          <a:blip r:embed="rId5"/>
          <a:stretch>
            <a:fillRect/>
          </a:stretch>
        </p:blipFill>
        <p:spPr>
          <a:xfrm>
            <a:off x="-36829" y="2665272"/>
            <a:ext cx="8126672" cy="1853345"/>
          </a:xfrm>
          <a:prstGeom prst="rect">
            <a:avLst/>
          </a:prstGeom>
        </p:spPr>
      </p:pic>
      <p:pic>
        <p:nvPicPr>
          <p:cNvPr id="13" name="Picture 12">
            <a:extLst>
              <a:ext uri="{FF2B5EF4-FFF2-40B4-BE49-F238E27FC236}">
                <a16:creationId xmlns:a16="http://schemas.microsoft.com/office/drawing/2014/main" id="{B76979DE-7CD5-4486-AA84-AD5C3E617629}"/>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743396" y="4754120"/>
            <a:ext cx="2639879" cy="1170347"/>
          </a:xfrm>
          <a:prstGeom prst="rect">
            <a:avLst/>
          </a:prstGeom>
        </p:spPr>
      </p:pic>
    </p:spTree>
    <p:extLst>
      <p:ext uri="{BB962C8B-B14F-4D97-AF65-F5344CB8AC3E}">
        <p14:creationId xmlns:p14="http://schemas.microsoft.com/office/powerpoint/2010/main" val="343119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lnSpc>
                <a:spcPct val="100000"/>
              </a:lnSpc>
              <a:defRPr sz="4800"/>
            </a:lvl1pPr>
          </a:lstStyle>
          <a:p>
            <a:r>
              <a:rPr lang="en-US"/>
              <a:t>Click to edit Master title style</a:t>
            </a:r>
          </a:p>
        </p:txBody>
      </p:sp>
      <p:sp>
        <p:nvSpPr>
          <p:cNvPr id="3" name="Subtitle 2"/>
          <p:cNvSpPr>
            <a:spLocks noGrp="1"/>
          </p:cNvSpPr>
          <p:nvPr>
            <p:ph type="subTitle" idx="1"/>
          </p:nvPr>
        </p:nvSpPr>
        <p:spPr>
          <a:xfrm>
            <a:off x="1524000" y="36528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F1E48F20-BC3F-3A4E-944C-7ED7A3FF8EFB}"/>
              </a:ext>
            </a:extLst>
          </p:cNvPr>
          <p:cNvSpPr/>
          <p:nvPr userDrawn="1"/>
        </p:nvSpPr>
        <p:spPr>
          <a:xfrm>
            <a:off x="1634897" y="3509963"/>
            <a:ext cx="1357314" cy="5716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556644BD-4EC1-4241-9010-27E32D0BE8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143" y="52279"/>
            <a:ext cx="2068098" cy="916857"/>
          </a:xfrm>
          <a:prstGeom prst="rect">
            <a:avLst/>
          </a:prstGeom>
        </p:spPr>
      </p:pic>
    </p:spTree>
    <p:extLst>
      <p:ext uri="{BB962C8B-B14F-4D97-AF65-F5344CB8AC3E}">
        <p14:creationId xmlns:p14="http://schemas.microsoft.com/office/powerpoint/2010/main" val="232744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One column (light purple)">
    <p:bg>
      <p:bgPr>
        <a:solidFill>
          <a:srgbClr val="E9DEEB"/>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8D676769-A8FA-43FA-BE09-1B92561FEF1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14" name="Title 1">
            <a:extLst>
              <a:ext uri="{FF2B5EF4-FFF2-40B4-BE49-F238E27FC236}">
                <a16:creationId xmlns:a16="http://schemas.microsoft.com/office/drawing/2014/main" id="{1ACE31BB-F8E6-4CFA-BC29-53E5E95EEB91}"/>
              </a:ext>
            </a:extLst>
          </p:cNvPr>
          <p:cNvSpPr>
            <a:spLocks noGrp="1"/>
          </p:cNvSpPr>
          <p:nvPr>
            <p:ph type="title" hasCustomPrompt="1"/>
          </p:nvPr>
        </p:nvSpPr>
        <p:spPr>
          <a:xfrm>
            <a:off x="838200" y="763744"/>
            <a:ext cx="10515600" cy="976138"/>
          </a:xfrm>
        </p:spPr>
        <p:txBody>
          <a:bodyPr/>
          <a:lstStyle>
            <a:lvl1pPr>
              <a:defRPr>
                <a:solidFill>
                  <a:schemeClr val="accent6"/>
                </a:solidFill>
              </a:defRPr>
            </a:lvl1pPr>
          </a:lstStyle>
          <a:p>
            <a:br>
              <a:rPr lang="en-GB"/>
            </a:br>
            <a:r>
              <a:rPr lang="en-GB"/>
              <a:t>Click to edit Master title style</a:t>
            </a:r>
            <a:endParaRPr lang="en-US"/>
          </a:p>
        </p:txBody>
      </p:sp>
    </p:spTree>
    <p:extLst>
      <p:ext uri="{BB962C8B-B14F-4D97-AF65-F5344CB8AC3E}">
        <p14:creationId xmlns:p14="http://schemas.microsoft.com/office/powerpoint/2010/main" val="157852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wo Columns (light purple)">
    <p:bg>
      <p:bgPr>
        <a:solidFill>
          <a:srgbClr val="E9DEEB"/>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5181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012204"/>
            <a:ext cx="5181600" cy="44767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20475EB6-15CB-4C9C-AEAC-2B47535C4C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
        <p:nvSpPr>
          <p:cNvPr id="7" name="Title 1">
            <a:extLst>
              <a:ext uri="{FF2B5EF4-FFF2-40B4-BE49-F238E27FC236}">
                <a16:creationId xmlns:a16="http://schemas.microsoft.com/office/drawing/2014/main" id="{5DC5C171-11B9-4C3E-B6AE-B076DA83EB9B}"/>
              </a:ext>
            </a:extLst>
          </p:cNvPr>
          <p:cNvSpPr>
            <a:spLocks noGrp="1"/>
          </p:cNvSpPr>
          <p:nvPr>
            <p:ph type="title" hasCustomPrompt="1"/>
          </p:nvPr>
        </p:nvSpPr>
        <p:spPr>
          <a:xfrm>
            <a:off x="838200" y="763744"/>
            <a:ext cx="10515600" cy="976138"/>
          </a:xfrm>
        </p:spPr>
        <p:txBody>
          <a:bodyPr/>
          <a:lstStyle>
            <a:lvl1pPr>
              <a:defRPr>
                <a:solidFill>
                  <a:schemeClr val="accent6"/>
                </a:solidFill>
              </a:defRPr>
            </a:lvl1pPr>
          </a:lstStyle>
          <a:p>
            <a:br>
              <a:rPr lang="en-GB"/>
            </a:br>
            <a:r>
              <a:rPr lang="en-GB"/>
              <a:t>Click to edit Master title style</a:t>
            </a:r>
            <a:endParaRPr lang="en-US"/>
          </a:p>
        </p:txBody>
      </p:sp>
    </p:spTree>
    <p:extLst>
      <p:ext uri="{BB962C8B-B14F-4D97-AF65-F5344CB8AC3E}">
        <p14:creationId xmlns:p14="http://schemas.microsoft.com/office/powerpoint/2010/main" val="421216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light purple)">
    <p:bg>
      <p:bgPr>
        <a:solidFill>
          <a:srgbClr val="E9DE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953472"/>
            <a:ext cx="3932237" cy="1103927"/>
          </a:xfrm>
        </p:spPr>
        <p:txBody>
          <a:bodyPr anchor="b"/>
          <a:lstStyle>
            <a:lvl1pPr>
              <a:defRPr sz="3200">
                <a:solidFill>
                  <a:schemeClr val="accent6"/>
                </a:solidFill>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388204"/>
            <a:ext cx="3932237" cy="3695943"/>
          </a:xfr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46D86DC-53F7-404A-BB0F-9AAA8CCD8601}"/>
              </a:ext>
            </a:extLst>
          </p:cNvPr>
          <p:cNvSpPr/>
          <p:nvPr userDrawn="1"/>
        </p:nvSpPr>
        <p:spPr>
          <a:xfrm>
            <a:off x="928686" y="2057400"/>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24434660-57D8-4507-821A-EE6584E1385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216524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Purple Background">
    <p:bg>
      <p:bgPr>
        <a:solidFill>
          <a:srgbClr val="821B81">
            <a:alpha val="10196"/>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883B8-367C-4DAC-BA85-FC69416EB46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77" y="54782"/>
            <a:ext cx="2033123" cy="901352"/>
          </a:xfrm>
          <a:prstGeom prst="rect">
            <a:avLst/>
          </a:prstGeom>
        </p:spPr>
      </p:pic>
    </p:spTree>
    <p:extLst>
      <p:ext uri="{BB962C8B-B14F-4D97-AF65-F5344CB8AC3E}">
        <p14:creationId xmlns:p14="http://schemas.microsoft.com/office/powerpoint/2010/main" val="3639283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21B8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65683"/>
            <a:ext cx="10515600" cy="126266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2212906"/>
            <a:ext cx="10515600" cy="41448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090413"/>
      </p:ext>
    </p:extLst>
  </p:cSld>
  <p:clrMap bg1="lt1" tx1="dk1" bg2="lt2" tx2="dk2" accent1="accent1" accent2="accent2" accent3="accent3" accent4="accent4" accent5="accent5" accent6="accent6" hlink="hlink" folHlink="folHlink"/>
  <p:sldLayoutIdLst>
    <p:sldLayoutId id="2147483677" r:id="rId1"/>
    <p:sldLayoutId id="2147483744" r:id="rId2"/>
    <p:sldLayoutId id="2147483753" r:id="rId3"/>
    <p:sldLayoutId id="2147483771" r:id="rId4"/>
    <p:sldLayoutId id="2147483681" r:id="rId5"/>
    <p:sldLayoutId id="2147483746" r:id="rId6"/>
    <p:sldLayoutId id="2147483679" r:id="rId7"/>
    <p:sldLayoutId id="2147483691" r:id="rId8"/>
    <p:sldLayoutId id="2147483705" r:id="rId9"/>
    <p:sldLayoutId id="2147483684" r:id="rId10"/>
    <p:sldLayoutId id="2147483763" r:id="rId11"/>
    <p:sldLayoutId id="2147483764" r:id="rId12"/>
    <p:sldLayoutId id="2147483765" r:id="rId13"/>
    <p:sldLayoutId id="2147483766" r:id="rId14"/>
    <p:sldLayoutId id="2147483754" r:id="rId15"/>
    <p:sldLayoutId id="2147483767" r:id="rId16"/>
    <p:sldLayoutId id="2147483768" r:id="rId17"/>
    <p:sldLayoutId id="2147483769" r:id="rId18"/>
    <p:sldLayoutId id="2147483770" r:id="rId19"/>
    <p:sldLayoutId id="2147483682" r:id="rId20"/>
    <p:sldLayoutId id="2147483749" r:id="rId21"/>
    <p:sldLayoutId id="2147483689" r:id="rId22"/>
    <p:sldLayoutId id="2147483692" r:id="rId23"/>
    <p:sldLayoutId id="2147483724" r:id="rId24"/>
    <p:sldLayoutId id="2147483700" r:id="rId25"/>
    <p:sldLayoutId id="2147483760" r:id="rId26"/>
    <p:sldLayoutId id="2147483694" r:id="rId27"/>
    <p:sldLayoutId id="2147483662" r:id="rId28"/>
    <p:sldLayoutId id="2147483772" r:id="rId29"/>
    <p:sldLayoutId id="2147483674" r:id="rId30"/>
    <p:sldLayoutId id="2147483773" r:id="rId31"/>
    <p:sldLayoutId id="2147483698" r:id="rId32"/>
    <p:sldLayoutId id="2147483696" r:id="rId33"/>
    <p:sldLayoutId id="2147483729" r:id="rId34"/>
    <p:sldLayoutId id="2147483722" r:id="rId35"/>
  </p:sldLayoutIdLst>
  <p:txStyles>
    <p:title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rt.arcada.fi/en/my-studies/new-student/study-start-and-introduction-days/international-business"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hyperlink" Target="https://start.arcada.fi/en/my-studies/new-student/study-start-and-introduction-days/mechanical-and-sustainable-engineer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chrome-extension://efaidnbmnnnibpcajpcglclefindmkaj/https:/ihhelsinki.fi/wp-content/uploads/newcomersguide.pdf"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hyperlink" Target="https://ihhelsinki.fi/wp-content/uploads/newcomersguid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migri.fi/en/" TargetMode="External"/><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hyperlink" Target="mailto:studentaffairs@arcada.fi" TargetMode="External"/><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hyperlink" Target="https://start.arcada.fi/en/study-support/it-support/email" TargetMode="External"/><Relationship Id="rId2" Type="http://schemas.openxmlformats.org/officeDocument/2006/relationships/hyperlink" Target="http://outlook.arcada.fi/" TargetMode="Externa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camilla.genberg@arcada.fi"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sofie.j.sundstrom@arcada.fi"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hyperlink" Target="https://start.arcada.fi/en/study-support/for-international-students" TargetMode="External"/><Relationship Id="rId2" Type="http://schemas.openxmlformats.org/officeDocument/2006/relationships/hyperlink" Target="mailto:laurits.mustasilta@arcada.fi" TargetMode="Externa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101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23EE04-589A-42AE-8BDD-D47764C246F2}"/>
              </a:ext>
            </a:extLst>
          </p:cNvPr>
          <p:cNvSpPr>
            <a:spLocks noGrp="1"/>
          </p:cNvSpPr>
          <p:nvPr>
            <p:ph sz="half" idx="1"/>
          </p:nvPr>
        </p:nvSpPr>
        <p:spPr>
          <a:xfrm>
            <a:off x="176170" y="2040784"/>
            <a:ext cx="6618913" cy="4634335"/>
          </a:xfrm>
        </p:spPr>
        <p:txBody>
          <a:bodyPr vert="horz" lIns="91440" tIns="45720" rIns="91440" bIns="45720" rtlCol="0" anchor="t">
            <a:normAutofit fontScale="92500" lnSpcReduction="20000"/>
          </a:bodyPr>
          <a:lstStyle/>
          <a:p>
            <a:pPr marL="0" indent="0">
              <a:buNone/>
            </a:pPr>
            <a:r>
              <a:rPr lang="sv-FI" sz="2600" b="1">
                <a:latin typeface="Arial"/>
                <a:cs typeface="Arial"/>
              </a:rPr>
              <a:t>	FOUND ON START!</a:t>
            </a:r>
          </a:p>
          <a:p>
            <a:pPr marL="0" indent="0">
              <a:buNone/>
            </a:pPr>
            <a:endParaRPr lang="sv-FI" sz="2600" b="1"/>
          </a:p>
          <a:p>
            <a:r>
              <a:rPr lang="sv-FI" sz="2600">
                <a:latin typeface="Arial"/>
                <a:cs typeface="Arial"/>
                <a:hlinkClick r:id="rId3"/>
              </a:rPr>
              <a:t>International Business</a:t>
            </a:r>
            <a:endParaRPr lang="sv-FI" sz="2600">
              <a:latin typeface="Arial"/>
              <a:cs typeface="Arial"/>
            </a:endParaRPr>
          </a:p>
          <a:p>
            <a:r>
              <a:rPr lang="sv-FI" sz="2600" err="1">
                <a:latin typeface="Arial"/>
                <a:cs typeface="Arial"/>
                <a:hlinkClick r:id="rId4"/>
              </a:rPr>
              <a:t>Mechanical</a:t>
            </a:r>
            <a:r>
              <a:rPr lang="sv-FI" sz="2600">
                <a:latin typeface="Arial"/>
                <a:cs typeface="Arial"/>
                <a:hlinkClick r:id="rId4"/>
              </a:rPr>
              <a:t> and </a:t>
            </a:r>
            <a:r>
              <a:rPr lang="sv-FI" sz="2600" err="1">
                <a:latin typeface="Arial"/>
                <a:cs typeface="Arial"/>
                <a:hlinkClick r:id="rId4"/>
              </a:rPr>
              <a:t>Sustainable</a:t>
            </a:r>
            <a:r>
              <a:rPr lang="sv-FI" sz="2600">
                <a:latin typeface="Arial"/>
                <a:cs typeface="Arial"/>
                <a:hlinkClick r:id="rId4"/>
              </a:rPr>
              <a:t> </a:t>
            </a:r>
            <a:r>
              <a:rPr lang="sv-FI" sz="2600" err="1">
                <a:latin typeface="Arial"/>
                <a:cs typeface="Arial"/>
                <a:hlinkClick r:id="rId4"/>
              </a:rPr>
              <a:t>Engineering</a:t>
            </a:r>
            <a:endParaRPr lang="sv-FI" sz="2600">
              <a:latin typeface="Arial"/>
              <a:cs typeface="Arial"/>
            </a:endParaRPr>
          </a:p>
          <a:p>
            <a:endParaRPr lang="en-US" sz="2400">
              <a:latin typeface="Arial"/>
              <a:cs typeface="Arial"/>
            </a:endParaRPr>
          </a:p>
          <a:p>
            <a:r>
              <a:rPr lang="en-US" sz="2400">
                <a:latin typeface="Arial"/>
                <a:cs typeface="Arial"/>
              </a:rPr>
              <a:t>This is Arcada &amp; Arcada Student Union ASK</a:t>
            </a:r>
          </a:p>
          <a:p>
            <a:r>
              <a:rPr lang="en-US" sz="2400">
                <a:latin typeface="Arial"/>
                <a:cs typeface="Arial"/>
              </a:rPr>
              <a:t>Presentation of the Degree </a:t>
            </a:r>
            <a:r>
              <a:rPr lang="en-US" sz="2400" err="1">
                <a:latin typeface="Arial"/>
                <a:cs typeface="Arial"/>
              </a:rPr>
              <a:t>Programme</a:t>
            </a:r>
            <a:endParaRPr lang="en-US" sz="2400">
              <a:latin typeface="Arial"/>
              <a:cs typeface="Arial"/>
            </a:endParaRPr>
          </a:p>
          <a:p>
            <a:r>
              <a:rPr lang="en-US" sz="2400">
                <a:latin typeface="Arial"/>
                <a:cs typeface="Arial"/>
              </a:rPr>
              <a:t>Session with the Study Counsellor &amp; Course enrollment</a:t>
            </a:r>
            <a:endParaRPr lang="en-US" sz="2400"/>
          </a:p>
          <a:p>
            <a:r>
              <a:rPr lang="en-US" sz="2400">
                <a:latin typeface="Arial"/>
                <a:cs typeface="Arial"/>
              </a:rPr>
              <a:t>Digital Tools</a:t>
            </a:r>
            <a:endParaRPr lang="en-US" sz="2400"/>
          </a:p>
          <a:p>
            <a:r>
              <a:rPr lang="en-US" sz="2400">
                <a:latin typeface="Arial"/>
                <a:cs typeface="Arial"/>
              </a:rPr>
              <a:t>Student Affairs </a:t>
            </a:r>
            <a:endParaRPr lang="en-US" sz="2400"/>
          </a:p>
          <a:p>
            <a:r>
              <a:rPr lang="en-US" sz="2400">
                <a:latin typeface="Arial"/>
                <a:cs typeface="Arial"/>
              </a:rPr>
              <a:t>Tutors &amp; Student Association</a:t>
            </a:r>
            <a:endParaRPr lang="en-US" sz="2400"/>
          </a:p>
          <a:p>
            <a:endParaRPr lang="en-US" sz="1800"/>
          </a:p>
          <a:p>
            <a:pPr marL="0" indent="0">
              <a:buNone/>
            </a:pPr>
            <a:endParaRPr lang="en-US" sz="1800"/>
          </a:p>
          <a:p>
            <a:pPr marL="0" indent="0">
              <a:buNone/>
            </a:pPr>
            <a:endParaRPr lang="sv-FI" sz="2600"/>
          </a:p>
          <a:p>
            <a:pPr marL="0" indent="0">
              <a:buNone/>
            </a:pPr>
            <a:endParaRPr lang="sv-FI"/>
          </a:p>
        </p:txBody>
      </p:sp>
      <p:sp>
        <p:nvSpPr>
          <p:cNvPr id="3" name="Title 2">
            <a:extLst>
              <a:ext uri="{FF2B5EF4-FFF2-40B4-BE49-F238E27FC236}">
                <a16:creationId xmlns:a16="http://schemas.microsoft.com/office/drawing/2014/main" id="{EA1B7A95-4DE2-4C7C-B1D1-7A5496E5B88B}"/>
              </a:ext>
            </a:extLst>
          </p:cNvPr>
          <p:cNvSpPr>
            <a:spLocks noGrp="1"/>
          </p:cNvSpPr>
          <p:nvPr>
            <p:ph type="title"/>
          </p:nvPr>
        </p:nvSpPr>
        <p:spPr/>
        <p:txBody>
          <a:bodyPr>
            <a:normAutofit fontScale="90000"/>
          </a:bodyPr>
          <a:lstStyle/>
          <a:p>
            <a:r>
              <a:rPr lang="sv-FI" sz="3600"/>
              <a:t>Schedule for August 26th, 27th, 28th and 29th </a:t>
            </a:r>
          </a:p>
        </p:txBody>
      </p:sp>
    </p:spTree>
    <p:extLst>
      <p:ext uri="{BB962C8B-B14F-4D97-AF65-F5344CB8AC3E}">
        <p14:creationId xmlns:p14="http://schemas.microsoft.com/office/powerpoint/2010/main" val="339360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169440-C063-46A0-829C-171F693DA150}"/>
              </a:ext>
            </a:extLst>
          </p:cNvPr>
          <p:cNvSpPr>
            <a:spLocks noGrp="1"/>
          </p:cNvSpPr>
          <p:nvPr>
            <p:ph sz="half" idx="1"/>
          </p:nvPr>
        </p:nvSpPr>
        <p:spPr>
          <a:xfrm>
            <a:off x="838200" y="2012204"/>
            <a:ext cx="10515600" cy="4713716"/>
          </a:xfrm>
        </p:spPr>
        <p:txBody>
          <a:bodyPr vert="horz" lIns="91440" tIns="45720" rIns="91440" bIns="45720" rtlCol="0" anchor="t">
            <a:normAutofit fontScale="62500" lnSpcReduction="20000"/>
          </a:bodyPr>
          <a:lstStyle/>
          <a:p>
            <a:pPr marL="0" indent="0">
              <a:buNone/>
            </a:pPr>
            <a:r>
              <a:rPr lang="en-US" b="1" dirty="0">
                <a:latin typeface="Arial"/>
                <a:cs typeface="Arial"/>
              </a:rPr>
              <a:t>Monday 26.08.2024:</a:t>
            </a:r>
            <a:endParaRPr lang="sv-FI" dirty="0">
              <a:latin typeface="Arial"/>
              <a:cs typeface="Arial"/>
            </a:endParaRPr>
          </a:p>
          <a:p>
            <a:pPr marL="0" indent="0">
              <a:buNone/>
            </a:pPr>
            <a:r>
              <a:rPr lang="en-US" dirty="0">
                <a:latin typeface="Arial"/>
                <a:cs typeface="Arial"/>
              </a:rPr>
              <a:t>09.00 – 09.45	Information about the Degree </a:t>
            </a:r>
            <a:r>
              <a:rPr lang="en-US" dirty="0" err="1">
                <a:latin typeface="Arial"/>
                <a:cs typeface="Arial"/>
              </a:rPr>
              <a:t>Programme</a:t>
            </a:r>
            <a:r>
              <a:rPr lang="en-US" dirty="0">
                <a:latin typeface="Arial"/>
                <a:cs typeface="Arial"/>
              </a:rPr>
              <a:t> - B518</a:t>
            </a:r>
            <a:endParaRPr lang="sv-FI" dirty="0">
              <a:latin typeface="Arial"/>
              <a:cs typeface="Arial"/>
            </a:endParaRPr>
          </a:p>
          <a:p>
            <a:pPr marL="0" indent="0">
              <a:buNone/>
            </a:pPr>
            <a:r>
              <a:rPr lang="en-US" dirty="0">
                <a:latin typeface="Arial"/>
                <a:cs typeface="Arial"/>
              </a:rPr>
              <a:t>10.00 – 11.15	Session with the Study Counsellor - E383</a:t>
            </a:r>
            <a:endParaRPr lang="sv-FI" dirty="0">
              <a:latin typeface="Arial"/>
              <a:cs typeface="Arial"/>
            </a:endParaRPr>
          </a:p>
          <a:p>
            <a:pPr marL="0" indent="0">
              <a:buNone/>
            </a:pPr>
            <a:r>
              <a:rPr lang="en-US" dirty="0">
                <a:latin typeface="Arial"/>
                <a:cs typeface="Arial"/>
              </a:rPr>
              <a:t>11.15 – 12.00	This is Arcada &amp; Arcada Student Union ASK - Small Auditorium F249</a:t>
            </a:r>
          </a:p>
          <a:p>
            <a:pPr marL="0" indent="0">
              <a:buNone/>
            </a:pPr>
            <a:r>
              <a:rPr lang="en-US" dirty="0">
                <a:latin typeface="Arial"/>
                <a:cs typeface="Arial"/>
              </a:rPr>
              <a:t>12.00 – 13.15	LUNCH</a:t>
            </a:r>
          </a:p>
          <a:p>
            <a:pPr marL="0" indent="0">
              <a:buNone/>
            </a:pPr>
            <a:r>
              <a:rPr lang="en-US" dirty="0">
                <a:latin typeface="Arial"/>
                <a:cs typeface="Arial"/>
              </a:rPr>
              <a:t>13.15 – 13.45	Campus tour with the tutors - B518</a:t>
            </a:r>
          </a:p>
          <a:p>
            <a:pPr marL="0" indent="0">
              <a:buNone/>
            </a:pPr>
            <a:r>
              <a:rPr lang="en-US" dirty="0">
                <a:latin typeface="Arial"/>
                <a:cs typeface="Arial"/>
              </a:rPr>
              <a:t>13.45 – 14.15 	Trade and Services Student Association </a:t>
            </a:r>
            <a:r>
              <a:rPr lang="en-US" dirty="0" err="1">
                <a:latin typeface="Arial"/>
                <a:cs typeface="Arial"/>
              </a:rPr>
              <a:t>HanSe</a:t>
            </a:r>
            <a:r>
              <a:rPr lang="en-US" dirty="0">
                <a:latin typeface="Arial"/>
                <a:cs typeface="Arial"/>
              </a:rPr>
              <a:t> &amp; visit to the Cor-house - B518</a:t>
            </a:r>
          </a:p>
          <a:p>
            <a:pPr marL="0" indent="0">
              <a:buNone/>
            </a:pPr>
            <a:r>
              <a:rPr lang="en-US" dirty="0">
                <a:latin typeface="Arial"/>
                <a:cs typeface="Arial"/>
              </a:rPr>
              <a:t>		 </a:t>
            </a:r>
            <a:endParaRPr lang="sv-FI" dirty="0">
              <a:latin typeface="Arial"/>
              <a:cs typeface="Arial"/>
            </a:endParaRPr>
          </a:p>
          <a:p>
            <a:pPr marL="0" indent="0">
              <a:buNone/>
            </a:pPr>
            <a:endParaRPr lang="sv-FI"/>
          </a:p>
          <a:p>
            <a:pPr marL="0" indent="0">
              <a:buNone/>
            </a:pPr>
            <a:r>
              <a:rPr lang="en-US" b="1" dirty="0">
                <a:latin typeface="Arial"/>
                <a:cs typeface="Arial"/>
              </a:rPr>
              <a:t>Tuesday 27.08.2024:</a:t>
            </a:r>
            <a:endParaRPr lang="sv-FI" dirty="0">
              <a:latin typeface="Arial"/>
              <a:cs typeface="Arial"/>
            </a:endParaRPr>
          </a:p>
          <a:p>
            <a:pPr marL="0" indent="0">
              <a:buNone/>
            </a:pPr>
            <a:r>
              <a:rPr lang="en-US" dirty="0">
                <a:latin typeface="Arial"/>
                <a:cs typeface="Arial"/>
              </a:rPr>
              <a:t>10.00 – 10.45  	Digital Tools - E383</a:t>
            </a:r>
          </a:p>
          <a:p>
            <a:pPr marL="0" indent="0">
              <a:buNone/>
            </a:pPr>
            <a:r>
              <a:rPr lang="en-US" dirty="0">
                <a:latin typeface="Arial"/>
                <a:cs typeface="Arial"/>
              </a:rPr>
              <a:t>11.00 – 11.30	Student Affairs &amp; Library – Small auditorium F249</a:t>
            </a:r>
          </a:p>
          <a:p>
            <a:pPr marL="0" indent="0">
              <a:buNone/>
            </a:pPr>
            <a:r>
              <a:rPr lang="en-US" dirty="0">
                <a:latin typeface="Arial"/>
                <a:cs typeface="Arial"/>
              </a:rPr>
              <a:t>11.30 – 12.15	LUNCH</a:t>
            </a:r>
            <a:endParaRPr lang="sv-FI" dirty="0">
              <a:latin typeface="Arial"/>
              <a:cs typeface="Arial"/>
            </a:endParaRPr>
          </a:p>
          <a:p>
            <a:pPr marL="0" indent="0">
              <a:buNone/>
            </a:pPr>
            <a:r>
              <a:rPr lang="en-US" dirty="0">
                <a:latin typeface="Arial"/>
                <a:cs typeface="Arial"/>
              </a:rPr>
              <a:t>12.15 – 15.00	Amazing Business Race - Big Auditorium F143</a:t>
            </a:r>
            <a:endParaRPr lang="sv-FI" dirty="0">
              <a:latin typeface="Arial"/>
              <a:cs typeface="Arial"/>
            </a:endParaRPr>
          </a:p>
        </p:txBody>
      </p:sp>
      <p:sp>
        <p:nvSpPr>
          <p:cNvPr id="3" name="Title 2">
            <a:extLst>
              <a:ext uri="{FF2B5EF4-FFF2-40B4-BE49-F238E27FC236}">
                <a16:creationId xmlns:a16="http://schemas.microsoft.com/office/drawing/2014/main" id="{42DEEF4D-8364-42B6-9584-E89F22B0954F}"/>
              </a:ext>
            </a:extLst>
          </p:cNvPr>
          <p:cNvSpPr>
            <a:spLocks noGrp="1"/>
          </p:cNvSpPr>
          <p:nvPr>
            <p:ph type="title"/>
          </p:nvPr>
        </p:nvSpPr>
        <p:spPr/>
        <p:txBody>
          <a:bodyPr/>
          <a:lstStyle/>
          <a:p>
            <a:r>
              <a:rPr lang="sv-FI"/>
              <a:t>IB - Schedule for 26-27.8 </a:t>
            </a:r>
          </a:p>
        </p:txBody>
      </p:sp>
    </p:spTree>
    <p:extLst>
      <p:ext uri="{BB962C8B-B14F-4D97-AF65-F5344CB8AC3E}">
        <p14:creationId xmlns:p14="http://schemas.microsoft.com/office/powerpoint/2010/main" val="41038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169440-C063-46A0-829C-171F693DA150}"/>
              </a:ext>
            </a:extLst>
          </p:cNvPr>
          <p:cNvSpPr>
            <a:spLocks noGrp="1"/>
          </p:cNvSpPr>
          <p:nvPr>
            <p:ph sz="half" idx="1"/>
          </p:nvPr>
        </p:nvSpPr>
        <p:spPr>
          <a:xfrm>
            <a:off x="838200" y="2012204"/>
            <a:ext cx="10515600" cy="4713716"/>
          </a:xfrm>
        </p:spPr>
        <p:txBody>
          <a:bodyPr vert="horz" lIns="91440" tIns="45720" rIns="91440" bIns="45720" rtlCol="0" anchor="t">
            <a:normAutofit fontScale="77500" lnSpcReduction="20000"/>
          </a:bodyPr>
          <a:lstStyle/>
          <a:p>
            <a:pPr marL="0" indent="0">
              <a:buNone/>
            </a:pPr>
            <a:r>
              <a:rPr lang="en-US" b="1" dirty="0">
                <a:latin typeface="Arial"/>
                <a:cs typeface="Arial"/>
              </a:rPr>
              <a:t>Wednesday 28.08.2024:</a:t>
            </a:r>
            <a:endParaRPr lang="sv-FI" dirty="0">
              <a:latin typeface="Arial"/>
              <a:cs typeface="Arial"/>
            </a:endParaRPr>
          </a:p>
          <a:p>
            <a:pPr marL="0" indent="0">
              <a:buNone/>
            </a:pPr>
            <a:r>
              <a:rPr lang="en-US" dirty="0">
                <a:latin typeface="Arial"/>
                <a:cs typeface="Arial"/>
              </a:rPr>
              <a:t>10.15 – 11.15	Global Competences - Big Auditorium 143 </a:t>
            </a:r>
          </a:p>
          <a:p>
            <a:pPr marL="0" indent="0">
              <a:buNone/>
            </a:pPr>
            <a:r>
              <a:rPr lang="en-US" dirty="0">
                <a:latin typeface="Arial"/>
                <a:cs typeface="Arial"/>
              </a:rPr>
              <a:t>11.15 – 12.15	LUNCH</a:t>
            </a:r>
            <a:endParaRPr lang="sv-FI" dirty="0">
              <a:latin typeface="Arial"/>
              <a:cs typeface="Arial"/>
            </a:endParaRPr>
          </a:p>
          <a:p>
            <a:pPr marL="0" indent="0">
              <a:buNone/>
            </a:pPr>
            <a:r>
              <a:rPr lang="en-US" dirty="0">
                <a:latin typeface="Arial"/>
                <a:cs typeface="Arial"/>
              </a:rPr>
              <a:t>12.15 – 13.45	</a:t>
            </a:r>
            <a:r>
              <a:rPr lang="en-US" b="1" dirty="0">
                <a:latin typeface="Arial"/>
                <a:cs typeface="Arial"/>
              </a:rPr>
              <a:t>Introduction to Business Administration </a:t>
            </a:r>
            <a:r>
              <a:rPr lang="en-US" dirty="0">
                <a:latin typeface="Arial"/>
                <a:cs typeface="Arial"/>
              </a:rPr>
              <a:t>- A409</a:t>
            </a:r>
          </a:p>
          <a:p>
            <a:pPr marL="0" indent="0">
              <a:buNone/>
            </a:pPr>
            <a:r>
              <a:rPr lang="en-US" dirty="0">
                <a:latin typeface="Arial"/>
                <a:cs typeface="Arial"/>
              </a:rPr>
              <a:t>14.30 – 15.30	Language Information – Small Auditorium F249</a:t>
            </a:r>
            <a:endParaRPr lang="en-US" dirty="0"/>
          </a:p>
          <a:p>
            <a:pPr marL="0" indent="0">
              <a:buNone/>
            </a:pPr>
            <a:endParaRPr lang="en-US"/>
          </a:p>
          <a:p>
            <a:pPr marL="0" indent="0">
              <a:buNone/>
            </a:pPr>
            <a:r>
              <a:rPr lang="en-US" dirty="0">
                <a:latin typeface="Arial"/>
                <a:cs typeface="Arial"/>
              </a:rPr>
              <a:t>		 </a:t>
            </a:r>
            <a:endParaRPr lang="sv-FI" dirty="0">
              <a:latin typeface="Arial"/>
              <a:cs typeface="Arial"/>
            </a:endParaRPr>
          </a:p>
          <a:p>
            <a:pPr marL="0" indent="0">
              <a:buNone/>
            </a:pPr>
            <a:endParaRPr lang="sv-FI"/>
          </a:p>
          <a:p>
            <a:pPr marL="0" indent="0">
              <a:buNone/>
            </a:pPr>
            <a:r>
              <a:rPr lang="en-US" b="1" dirty="0">
                <a:latin typeface="Arial"/>
                <a:cs typeface="Arial"/>
              </a:rPr>
              <a:t>Thursday 29.08.2024:</a:t>
            </a:r>
            <a:endParaRPr lang="sv-FI" dirty="0">
              <a:latin typeface="Arial"/>
              <a:cs typeface="Arial"/>
            </a:endParaRPr>
          </a:p>
          <a:p>
            <a:pPr marL="0" indent="0">
              <a:buNone/>
            </a:pPr>
            <a:r>
              <a:rPr lang="en-US" dirty="0">
                <a:latin typeface="Arial"/>
                <a:cs typeface="Arial"/>
              </a:rPr>
              <a:t>09.00 – 10.00  Support in Studies - Small Auditorium F249</a:t>
            </a:r>
          </a:p>
          <a:p>
            <a:pPr marL="0" indent="0">
              <a:buNone/>
            </a:pPr>
            <a:r>
              <a:rPr lang="en-US" dirty="0">
                <a:latin typeface="Arial"/>
                <a:cs typeface="Arial"/>
              </a:rPr>
              <a:t>10.15 – 11.45	</a:t>
            </a:r>
            <a:r>
              <a:rPr lang="en-US" b="1" dirty="0">
                <a:latin typeface="Arial"/>
                <a:cs typeface="Arial"/>
              </a:rPr>
              <a:t>Business Mathematics and Statistics </a:t>
            </a:r>
            <a:r>
              <a:rPr lang="en-US" dirty="0">
                <a:latin typeface="Arial"/>
                <a:cs typeface="Arial"/>
              </a:rPr>
              <a:t>- B518</a:t>
            </a:r>
          </a:p>
          <a:p>
            <a:pPr marL="0" indent="0">
              <a:buNone/>
            </a:pPr>
            <a:r>
              <a:rPr lang="en-US" dirty="0">
                <a:latin typeface="Arial"/>
                <a:cs typeface="Arial"/>
              </a:rPr>
              <a:t>11.45 – 12.15	LUNCH</a:t>
            </a:r>
            <a:endParaRPr lang="sv-FI" dirty="0">
              <a:latin typeface="Arial"/>
              <a:cs typeface="Arial"/>
            </a:endParaRPr>
          </a:p>
          <a:p>
            <a:pPr marL="0" indent="0">
              <a:buNone/>
            </a:pPr>
            <a:r>
              <a:rPr lang="en-US" dirty="0">
                <a:latin typeface="Arial"/>
                <a:cs typeface="Arial"/>
              </a:rPr>
              <a:t>12.15 – 13.45	</a:t>
            </a:r>
            <a:r>
              <a:rPr lang="en-US" b="1" dirty="0">
                <a:latin typeface="Arial"/>
                <a:cs typeface="Arial"/>
              </a:rPr>
              <a:t>Technology and Learning </a:t>
            </a:r>
            <a:r>
              <a:rPr lang="en-US" dirty="0">
                <a:latin typeface="Arial"/>
                <a:cs typeface="Arial"/>
              </a:rPr>
              <a:t>- Big Auditorium F143  </a:t>
            </a:r>
            <a:endParaRPr lang="sv-FI" dirty="0">
              <a:latin typeface="Arial"/>
              <a:cs typeface="Arial"/>
            </a:endParaRPr>
          </a:p>
          <a:p>
            <a:pPr marL="0" indent="0">
              <a:buNone/>
            </a:pPr>
            <a:endParaRPr lang="sv-FI"/>
          </a:p>
        </p:txBody>
      </p:sp>
      <p:sp>
        <p:nvSpPr>
          <p:cNvPr id="3" name="Title 2">
            <a:extLst>
              <a:ext uri="{FF2B5EF4-FFF2-40B4-BE49-F238E27FC236}">
                <a16:creationId xmlns:a16="http://schemas.microsoft.com/office/drawing/2014/main" id="{42DEEF4D-8364-42B6-9584-E89F22B0954F}"/>
              </a:ext>
            </a:extLst>
          </p:cNvPr>
          <p:cNvSpPr>
            <a:spLocks noGrp="1"/>
          </p:cNvSpPr>
          <p:nvPr>
            <p:ph type="title"/>
          </p:nvPr>
        </p:nvSpPr>
        <p:spPr/>
        <p:txBody>
          <a:bodyPr/>
          <a:lstStyle/>
          <a:p>
            <a:r>
              <a:rPr lang="sv-FI" dirty="0">
                <a:latin typeface="Arial"/>
                <a:cs typeface="Arial"/>
              </a:rPr>
              <a:t>IB - Schedule for 28-29.8 </a:t>
            </a:r>
          </a:p>
        </p:txBody>
      </p:sp>
    </p:spTree>
    <p:extLst>
      <p:ext uri="{BB962C8B-B14F-4D97-AF65-F5344CB8AC3E}">
        <p14:creationId xmlns:p14="http://schemas.microsoft.com/office/powerpoint/2010/main" val="327417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169440-C063-46A0-829C-171F693DA150}"/>
              </a:ext>
            </a:extLst>
          </p:cNvPr>
          <p:cNvSpPr>
            <a:spLocks noGrp="1"/>
          </p:cNvSpPr>
          <p:nvPr>
            <p:ph sz="half" idx="1"/>
          </p:nvPr>
        </p:nvSpPr>
        <p:spPr>
          <a:xfrm>
            <a:off x="838200" y="2012204"/>
            <a:ext cx="10515600" cy="4713716"/>
          </a:xfrm>
        </p:spPr>
        <p:txBody>
          <a:bodyPr vert="horz" lIns="91440" tIns="45720" rIns="91440" bIns="45720" rtlCol="0" anchor="t">
            <a:normAutofit fontScale="92500" lnSpcReduction="10000"/>
          </a:bodyPr>
          <a:lstStyle/>
          <a:p>
            <a:pPr>
              <a:buNone/>
            </a:pPr>
            <a:r>
              <a:rPr lang="en-US" sz="1800" b="1" dirty="0">
                <a:solidFill>
                  <a:schemeClr val="tx1"/>
                </a:solidFill>
                <a:latin typeface="Arial"/>
                <a:cs typeface="Arial"/>
              </a:rPr>
              <a:t>Monday 26.8.2024: </a:t>
            </a:r>
            <a:endParaRPr lang="en-US" sz="1800" b="1">
              <a:solidFill>
                <a:schemeClr val="tx1"/>
              </a:solidFill>
            </a:endParaRPr>
          </a:p>
          <a:p>
            <a:pPr>
              <a:buNone/>
            </a:pPr>
            <a:r>
              <a:rPr lang="en-US" sz="1800" dirty="0">
                <a:solidFill>
                  <a:schemeClr val="tx1"/>
                </a:solidFill>
                <a:latin typeface="Arial"/>
                <a:cs typeface="Arial"/>
              </a:rPr>
              <a:t>10.00 – 11.00	Presentation of the Degree </a:t>
            </a:r>
            <a:r>
              <a:rPr lang="en-US" sz="1800" dirty="0" err="1">
                <a:solidFill>
                  <a:schemeClr val="tx1"/>
                </a:solidFill>
                <a:latin typeface="Arial"/>
                <a:cs typeface="Arial"/>
              </a:rPr>
              <a:t>Programme</a:t>
            </a:r>
            <a:r>
              <a:rPr lang="en-US" sz="1800" dirty="0">
                <a:solidFill>
                  <a:schemeClr val="tx1"/>
                </a:solidFill>
                <a:latin typeface="Arial"/>
                <a:cs typeface="Arial"/>
              </a:rPr>
              <a:t> – D4107-08</a:t>
            </a:r>
          </a:p>
          <a:p>
            <a:pPr>
              <a:buNone/>
            </a:pPr>
            <a:r>
              <a:rPr lang="en-US" sz="1800" dirty="0">
                <a:solidFill>
                  <a:schemeClr val="tx1"/>
                </a:solidFill>
                <a:latin typeface="Arial"/>
                <a:cs typeface="Arial"/>
              </a:rPr>
              <a:t>11.15 – 12.00	This is Arcada – Vice Dean + Arcada Student Union ASK – Small Auditorium F249</a:t>
            </a:r>
            <a:r>
              <a:rPr lang="en-US" sz="1800" dirty="0">
                <a:solidFill>
                  <a:srgbClr val="FF0000"/>
                </a:solidFill>
                <a:latin typeface="Arial"/>
                <a:cs typeface="Arial"/>
              </a:rPr>
              <a:t> </a:t>
            </a:r>
            <a:endParaRPr lang="en-US" sz="1800">
              <a:solidFill>
                <a:srgbClr val="FF0000"/>
              </a:solidFill>
            </a:endParaRPr>
          </a:p>
          <a:p>
            <a:pPr>
              <a:buNone/>
            </a:pPr>
            <a:r>
              <a:rPr lang="en-US" sz="1800" dirty="0">
                <a:solidFill>
                  <a:schemeClr val="tx1"/>
                </a:solidFill>
                <a:latin typeface="Arial"/>
                <a:cs typeface="Arial"/>
              </a:rPr>
              <a:t>12.00 – 13.00	LUNCH </a:t>
            </a:r>
            <a:endParaRPr lang="en-US" sz="1800">
              <a:solidFill>
                <a:schemeClr val="tx1"/>
              </a:solidFill>
            </a:endParaRPr>
          </a:p>
          <a:p>
            <a:pPr>
              <a:buNone/>
            </a:pPr>
            <a:r>
              <a:rPr lang="en-US" sz="1800" dirty="0">
                <a:solidFill>
                  <a:schemeClr val="tx1"/>
                </a:solidFill>
                <a:latin typeface="Arial"/>
                <a:cs typeface="Arial"/>
              </a:rPr>
              <a:t>13.00 – 13.30	Tutors and Student Association TLK – B522 </a:t>
            </a:r>
            <a:endParaRPr lang="en-US" sz="1800">
              <a:solidFill>
                <a:schemeClr val="tx1"/>
              </a:solidFill>
            </a:endParaRPr>
          </a:p>
          <a:p>
            <a:pPr>
              <a:buNone/>
            </a:pPr>
            <a:r>
              <a:rPr lang="en-US" sz="1800" dirty="0">
                <a:solidFill>
                  <a:schemeClr val="tx1"/>
                </a:solidFill>
                <a:latin typeface="Arial"/>
                <a:cs typeface="Arial"/>
              </a:rPr>
              <a:t>13.45 – 15.00	Course enrollment and Digital Tools with the Study Counsellor and </a:t>
            </a:r>
            <a:endParaRPr lang="en-US" sz="1800">
              <a:solidFill>
                <a:schemeClr val="tx1"/>
              </a:solidFill>
            </a:endParaRPr>
          </a:p>
          <a:p>
            <a:pPr>
              <a:buNone/>
            </a:pPr>
            <a:r>
              <a:rPr lang="en-US" sz="1800" dirty="0">
                <a:solidFill>
                  <a:schemeClr val="tx1"/>
                </a:solidFill>
                <a:latin typeface="Arial"/>
                <a:cs typeface="Arial"/>
              </a:rPr>
              <a:t>          International Student advisor– B522 </a:t>
            </a:r>
            <a:endParaRPr lang="en-US" sz="1800">
              <a:solidFill>
                <a:schemeClr val="tx1"/>
              </a:solidFill>
            </a:endParaRPr>
          </a:p>
          <a:p>
            <a:pPr>
              <a:buNone/>
            </a:pPr>
            <a:endParaRPr lang="en-US" sz="1800">
              <a:solidFill>
                <a:srgbClr val="FF0000"/>
              </a:solidFill>
              <a:latin typeface="Arial"/>
              <a:cs typeface="Arial"/>
            </a:endParaRPr>
          </a:p>
          <a:p>
            <a:pPr>
              <a:buNone/>
            </a:pPr>
            <a:r>
              <a:rPr lang="en-US" sz="1800" b="1" dirty="0">
                <a:solidFill>
                  <a:schemeClr val="tx1"/>
                </a:solidFill>
                <a:latin typeface="Arial"/>
                <a:cs typeface="Arial"/>
              </a:rPr>
              <a:t>Tuesday 27.8.2024</a:t>
            </a:r>
          </a:p>
          <a:p>
            <a:pPr>
              <a:buNone/>
            </a:pPr>
            <a:r>
              <a:rPr lang="en-US" sz="1800" dirty="0">
                <a:solidFill>
                  <a:schemeClr val="tx1"/>
                </a:solidFill>
                <a:latin typeface="Arial"/>
                <a:cs typeface="Arial"/>
              </a:rPr>
              <a:t>10.00 – 11.45	Drop-in session for students who need help with the course enrollment – E387</a:t>
            </a:r>
          </a:p>
          <a:p>
            <a:pPr>
              <a:buNone/>
            </a:pPr>
            <a:r>
              <a:rPr lang="en-US" sz="1800" dirty="0">
                <a:solidFill>
                  <a:schemeClr val="tx1"/>
                </a:solidFill>
                <a:latin typeface="Arial"/>
                <a:cs typeface="Arial"/>
              </a:rPr>
              <a:t>11.00 – 11.30	Student Affairs and Sisu</a:t>
            </a:r>
            <a:r>
              <a:rPr lang="en-US" sz="1800" dirty="0">
                <a:solidFill>
                  <a:srgbClr val="FF0000"/>
                </a:solidFill>
                <a:latin typeface="Arial"/>
                <a:cs typeface="Arial"/>
              </a:rPr>
              <a:t> </a:t>
            </a:r>
            <a:r>
              <a:rPr lang="en-US" sz="1800" dirty="0">
                <a:solidFill>
                  <a:schemeClr val="tx1"/>
                </a:solidFill>
                <a:latin typeface="Arial"/>
                <a:cs typeface="Arial"/>
              </a:rPr>
              <a:t>– Small Auditorium F249</a:t>
            </a:r>
            <a:r>
              <a:rPr lang="en-US" sz="1800" dirty="0">
                <a:solidFill>
                  <a:srgbClr val="FF0000"/>
                </a:solidFill>
                <a:latin typeface="Arial"/>
                <a:cs typeface="Arial"/>
              </a:rPr>
              <a:t> </a:t>
            </a:r>
            <a:endParaRPr lang="en-US" sz="1800">
              <a:solidFill>
                <a:schemeClr val="tx1"/>
              </a:solidFill>
              <a:latin typeface="Arial"/>
              <a:cs typeface="Arial"/>
            </a:endParaRPr>
          </a:p>
          <a:p>
            <a:pPr>
              <a:buNone/>
            </a:pPr>
            <a:r>
              <a:rPr lang="en-US" sz="1800" dirty="0">
                <a:solidFill>
                  <a:schemeClr val="tx1"/>
                </a:solidFill>
                <a:latin typeface="Arial"/>
                <a:cs typeface="Arial"/>
              </a:rPr>
              <a:t>11.30 – 12.30	LUNCH​</a:t>
            </a:r>
          </a:p>
          <a:p>
            <a:pPr>
              <a:buNone/>
            </a:pPr>
            <a:r>
              <a:rPr lang="en-US" sz="1800" dirty="0">
                <a:solidFill>
                  <a:schemeClr val="tx1"/>
                </a:solidFill>
                <a:latin typeface="Arial"/>
                <a:cs typeface="Arial"/>
              </a:rPr>
              <a:t>12.30 – 13.30      Guided tour and other </a:t>
            </a:r>
            <a:r>
              <a:rPr lang="en-US" sz="1800" dirty="0" err="1">
                <a:solidFill>
                  <a:schemeClr val="tx1"/>
                </a:solidFill>
                <a:latin typeface="Arial"/>
                <a:cs typeface="Arial"/>
              </a:rPr>
              <a:t>programme</a:t>
            </a:r>
            <a:r>
              <a:rPr lang="en-US" sz="1800" dirty="0">
                <a:solidFill>
                  <a:schemeClr val="tx1"/>
                </a:solidFill>
                <a:latin typeface="Arial"/>
                <a:cs typeface="Arial"/>
              </a:rPr>
              <a:t> with the tutors – Entrance, Level 1</a:t>
            </a:r>
          </a:p>
          <a:p>
            <a:pPr>
              <a:buNone/>
            </a:pPr>
            <a:r>
              <a:rPr lang="en-US" sz="1800" dirty="0">
                <a:solidFill>
                  <a:schemeClr val="tx1"/>
                </a:solidFill>
                <a:latin typeface="Arial"/>
                <a:cs typeface="Arial"/>
              </a:rPr>
              <a:t>13.45 – 14.45	Studying at Arcada – B518</a:t>
            </a:r>
          </a:p>
        </p:txBody>
      </p:sp>
      <p:sp>
        <p:nvSpPr>
          <p:cNvPr id="3" name="Title 2">
            <a:extLst>
              <a:ext uri="{FF2B5EF4-FFF2-40B4-BE49-F238E27FC236}">
                <a16:creationId xmlns:a16="http://schemas.microsoft.com/office/drawing/2014/main" id="{42DEEF4D-8364-42B6-9584-E89F22B0954F}"/>
              </a:ext>
            </a:extLst>
          </p:cNvPr>
          <p:cNvSpPr>
            <a:spLocks noGrp="1"/>
          </p:cNvSpPr>
          <p:nvPr>
            <p:ph type="title"/>
          </p:nvPr>
        </p:nvSpPr>
        <p:spPr/>
        <p:txBody>
          <a:bodyPr/>
          <a:lstStyle/>
          <a:p>
            <a:r>
              <a:rPr lang="sv-FI">
                <a:solidFill>
                  <a:schemeClr val="tx1"/>
                </a:solidFill>
                <a:latin typeface="Arial"/>
                <a:cs typeface="Arial"/>
              </a:rPr>
              <a:t>MSE - Schedule for 26-27.8 (on campus)</a:t>
            </a:r>
          </a:p>
        </p:txBody>
      </p:sp>
    </p:spTree>
    <p:extLst>
      <p:ext uri="{BB962C8B-B14F-4D97-AF65-F5344CB8AC3E}">
        <p14:creationId xmlns:p14="http://schemas.microsoft.com/office/powerpoint/2010/main" val="2355414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54D1C-2CF8-40F6-9EE6-B3F1CF83D6DB}"/>
              </a:ext>
            </a:extLst>
          </p:cNvPr>
          <p:cNvSpPr>
            <a:spLocks noGrp="1"/>
          </p:cNvSpPr>
          <p:nvPr>
            <p:ph sz="half" idx="1"/>
          </p:nvPr>
        </p:nvSpPr>
        <p:spPr>
          <a:xfrm>
            <a:off x="702502" y="1886944"/>
            <a:ext cx="10651298" cy="4967343"/>
          </a:xfrm>
        </p:spPr>
        <p:txBody>
          <a:bodyPr vert="horz" lIns="91440" tIns="45720" rIns="91440" bIns="45720" rtlCol="0" anchor="t">
            <a:normAutofit fontScale="92500" lnSpcReduction="10000"/>
          </a:bodyPr>
          <a:lstStyle/>
          <a:p>
            <a:pPr marL="0" indent="0">
              <a:buNone/>
            </a:pPr>
            <a:r>
              <a:rPr lang="sv-FI" b="1" dirty="0">
                <a:latin typeface="Arial"/>
                <a:cs typeface="Arial"/>
              </a:rPr>
              <a:t>The </a:t>
            </a:r>
            <a:r>
              <a:rPr lang="sv-FI" b="1" dirty="0" err="1">
                <a:latin typeface="Arial"/>
                <a:cs typeface="Arial"/>
              </a:rPr>
              <a:t>lectures</a:t>
            </a:r>
            <a:r>
              <a:rPr lang="sv-FI" b="1" dirty="0">
                <a:latin typeface="Arial"/>
                <a:cs typeface="Arial"/>
              </a:rPr>
              <a:t> </a:t>
            </a:r>
            <a:r>
              <a:rPr lang="sv-FI" b="1" dirty="0" err="1">
                <a:latin typeface="Arial"/>
                <a:cs typeface="Arial"/>
              </a:rPr>
              <a:t>will</a:t>
            </a:r>
            <a:r>
              <a:rPr lang="sv-FI" b="1" dirty="0">
                <a:latin typeface="Arial"/>
                <a:cs typeface="Arial"/>
              </a:rPr>
              <a:t> start</a:t>
            </a:r>
          </a:p>
          <a:p>
            <a:pPr marL="0" indent="0">
              <a:buNone/>
            </a:pPr>
            <a:endParaRPr lang="sv-FI" b="1"/>
          </a:p>
          <a:p>
            <a:pPr marL="0" indent="0">
              <a:buNone/>
            </a:pPr>
            <a:r>
              <a:rPr lang="sv-FI" b="1" dirty="0" err="1">
                <a:latin typeface="Arial"/>
                <a:cs typeface="Arial"/>
              </a:rPr>
              <a:t>You</a:t>
            </a:r>
            <a:r>
              <a:rPr lang="sv-FI" b="1" dirty="0">
                <a:latin typeface="Arial"/>
                <a:cs typeface="Arial"/>
              </a:rPr>
              <a:t> </a:t>
            </a:r>
            <a:r>
              <a:rPr lang="sv-FI" b="1" dirty="0" err="1">
                <a:latin typeface="Arial"/>
                <a:cs typeface="Arial"/>
              </a:rPr>
              <a:t>will</a:t>
            </a:r>
            <a:r>
              <a:rPr lang="sv-FI" b="1" dirty="0">
                <a:latin typeface="Arial"/>
                <a:cs typeface="Arial"/>
              </a:rPr>
              <a:t> </a:t>
            </a:r>
            <a:r>
              <a:rPr lang="sv-FI" b="1" dirty="0" err="1">
                <a:latin typeface="Arial"/>
                <a:cs typeface="Arial"/>
              </a:rPr>
              <a:t>receive</a:t>
            </a:r>
            <a:r>
              <a:rPr lang="sv-FI" b="1" dirty="0">
                <a:latin typeface="Arial"/>
                <a:cs typeface="Arial"/>
              </a:rPr>
              <a:t> the </a:t>
            </a:r>
            <a:r>
              <a:rPr lang="sv-FI" b="1" dirty="0" err="1">
                <a:latin typeface="Arial"/>
                <a:cs typeface="Arial"/>
              </a:rPr>
              <a:t>schedule</a:t>
            </a:r>
            <a:r>
              <a:rPr lang="sv-FI" b="1" dirty="0">
                <a:latin typeface="Arial"/>
                <a:cs typeface="Arial"/>
              </a:rPr>
              <a:t> for </a:t>
            </a:r>
            <a:r>
              <a:rPr lang="sv-FI" b="1" dirty="0" err="1">
                <a:latin typeface="Arial"/>
                <a:cs typeface="Arial"/>
              </a:rPr>
              <a:t>next</a:t>
            </a:r>
            <a:r>
              <a:rPr lang="sv-FI" b="1" dirty="0">
                <a:latin typeface="Arial"/>
                <a:cs typeface="Arial"/>
              </a:rPr>
              <a:t> </a:t>
            </a:r>
            <a:r>
              <a:rPr lang="sv-FI" b="1" dirty="0" err="1">
                <a:latin typeface="Arial"/>
                <a:cs typeface="Arial"/>
              </a:rPr>
              <a:t>week</a:t>
            </a:r>
            <a:r>
              <a:rPr lang="sv-FI" b="1" dirty="0">
                <a:latin typeface="Arial"/>
                <a:cs typeface="Arial"/>
              </a:rPr>
              <a:t> </a:t>
            </a:r>
            <a:r>
              <a:rPr lang="sv-FI" b="1" dirty="0" err="1">
                <a:latin typeface="Arial"/>
                <a:cs typeface="Arial"/>
              </a:rPr>
              <a:t>when</a:t>
            </a:r>
            <a:r>
              <a:rPr lang="sv-FI" b="1" dirty="0">
                <a:latin typeface="Arial"/>
                <a:cs typeface="Arial"/>
              </a:rPr>
              <a:t> </a:t>
            </a:r>
            <a:r>
              <a:rPr lang="sv-FI" b="1" dirty="0" err="1">
                <a:latin typeface="Arial"/>
                <a:cs typeface="Arial"/>
              </a:rPr>
              <a:t>you</a:t>
            </a:r>
            <a:r>
              <a:rPr lang="sv-FI" b="1" dirty="0">
                <a:latin typeface="Arial"/>
                <a:cs typeface="Arial"/>
              </a:rPr>
              <a:t> </a:t>
            </a:r>
            <a:r>
              <a:rPr lang="sv-FI" b="1" dirty="0" err="1">
                <a:latin typeface="Arial"/>
                <a:cs typeface="Arial"/>
              </a:rPr>
              <a:t>have</a:t>
            </a:r>
            <a:r>
              <a:rPr lang="sv-FI" b="1" dirty="0">
                <a:latin typeface="Arial"/>
                <a:cs typeface="Arial"/>
              </a:rPr>
              <a:t> </a:t>
            </a:r>
            <a:r>
              <a:rPr lang="sv-FI" b="1" dirty="0" err="1">
                <a:latin typeface="Arial"/>
                <a:cs typeface="Arial"/>
              </a:rPr>
              <a:t>signed</a:t>
            </a:r>
            <a:r>
              <a:rPr lang="sv-FI" b="1" dirty="0">
                <a:latin typeface="Arial"/>
                <a:cs typeface="Arial"/>
              </a:rPr>
              <a:t> </a:t>
            </a:r>
            <a:r>
              <a:rPr lang="sv-FI" b="1" dirty="0" err="1">
                <a:latin typeface="Arial"/>
                <a:cs typeface="Arial"/>
              </a:rPr>
              <a:t>up</a:t>
            </a:r>
            <a:r>
              <a:rPr lang="sv-FI" b="1" dirty="0">
                <a:latin typeface="Arial"/>
                <a:cs typeface="Arial"/>
              </a:rPr>
              <a:t> for </a:t>
            </a:r>
            <a:r>
              <a:rPr lang="sv-FI" b="1" dirty="0" err="1">
                <a:latin typeface="Arial"/>
                <a:cs typeface="Arial"/>
              </a:rPr>
              <a:t>courses</a:t>
            </a:r>
            <a:endParaRPr lang="sv-FI" b="1" dirty="0">
              <a:latin typeface="Arial"/>
              <a:cs typeface="Arial"/>
            </a:endParaRPr>
          </a:p>
          <a:p>
            <a:pPr marL="0" indent="0">
              <a:buNone/>
            </a:pPr>
            <a:endParaRPr lang="sv-FI" dirty="0">
              <a:solidFill>
                <a:srgbClr val="FF0000"/>
              </a:solidFill>
              <a:latin typeface="Arial"/>
              <a:cs typeface="Arial"/>
            </a:endParaRPr>
          </a:p>
          <a:p>
            <a:pPr marL="0" indent="0">
              <a:buNone/>
            </a:pPr>
            <a:endParaRPr lang="sv-FI" b="1"/>
          </a:p>
          <a:p>
            <a:pPr marL="0" indent="0">
              <a:buNone/>
            </a:pPr>
            <a:r>
              <a:rPr lang="sv-FI" b="1" dirty="0">
                <a:latin typeface="Arial"/>
                <a:cs typeface="Arial"/>
              </a:rPr>
              <a:t>Information sessions </a:t>
            </a:r>
            <a:endParaRPr lang="sv-FI" b="1" dirty="0"/>
          </a:p>
          <a:p>
            <a:r>
              <a:rPr lang="sv-FI" dirty="0" err="1">
                <a:latin typeface="Arial"/>
                <a:cs typeface="Arial"/>
              </a:rPr>
              <a:t>Language</a:t>
            </a:r>
            <a:r>
              <a:rPr lang="sv-FI" dirty="0">
                <a:latin typeface="Arial"/>
                <a:cs typeface="Arial"/>
              </a:rPr>
              <a:t> Studies</a:t>
            </a:r>
          </a:p>
          <a:p>
            <a:r>
              <a:rPr lang="sv-FI" dirty="0">
                <a:latin typeface="Arial"/>
                <a:cs typeface="Arial"/>
              </a:rPr>
              <a:t>Support in Studies</a:t>
            </a:r>
          </a:p>
          <a:p>
            <a:r>
              <a:rPr lang="sv-FI" dirty="0">
                <a:latin typeface="Arial"/>
                <a:cs typeface="Arial"/>
              </a:rPr>
              <a:t>Global </a:t>
            </a:r>
            <a:r>
              <a:rPr lang="sv-FI" dirty="0" err="1">
                <a:latin typeface="Arial"/>
                <a:cs typeface="Arial"/>
              </a:rPr>
              <a:t>Competences</a:t>
            </a:r>
            <a:endParaRPr lang="sv-FI" dirty="0">
              <a:latin typeface="Arial"/>
              <a:cs typeface="Arial"/>
            </a:endParaRPr>
          </a:p>
          <a:p>
            <a:r>
              <a:rPr lang="sv-FI" dirty="0">
                <a:solidFill>
                  <a:schemeClr val="tx1"/>
                </a:solidFill>
                <a:latin typeface="Arial"/>
                <a:cs typeface="Arial"/>
              </a:rPr>
              <a:t>MSE students: A session </a:t>
            </a:r>
            <a:r>
              <a:rPr lang="sv-FI" dirty="0" err="1">
                <a:solidFill>
                  <a:schemeClr val="tx1"/>
                </a:solidFill>
                <a:latin typeface="Arial"/>
                <a:cs typeface="Arial"/>
              </a:rPr>
              <a:t>about</a:t>
            </a:r>
            <a:r>
              <a:rPr lang="sv-FI" dirty="0">
                <a:solidFill>
                  <a:schemeClr val="tx1"/>
                </a:solidFill>
                <a:latin typeface="Arial"/>
                <a:cs typeface="Arial"/>
              </a:rPr>
              <a:t> </a:t>
            </a:r>
            <a:r>
              <a:rPr lang="sv-FI" dirty="0" err="1">
                <a:solidFill>
                  <a:schemeClr val="tx1"/>
                </a:solidFill>
                <a:latin typeface="Arial"/>
                <a:cs typeface="Arial"/>
              </a:rPr>
              <a:t>accreditations</a:t>
            </a:r>
            <a:r>
              <a:rPr lang="sv-FI" dirty="0">
                <a:solidFill>
                  <a:schemeClr val="tx1"/>
                </a:solidFill>
                <a:latin typeface="Arial"/>
                <a:cs typeface="Arial"/>
              </a:rPr>
              <a:t> on </a:t>
            </a:r>
            <a:r>
              <a:rPr lang="sv-FI" dirty="0" err="1">
                <a:solidFill>
                  <a:schemeClr val="tx1"/>
                </a:solidFill>
                <a:latin typeface="Arial"/>
                <a:cs typeface="Arial"/>
              </a:rPr>
              <a:t>Friday</a:t>
            </a:r>
            <a:endParaRPr lang="sv-FI" dirty="0" err="1">
              <a:solidFill>
                <a:schemeClr val="tx1"/>
              </a:solidFill>
            </a:endParaRPr>
          </a:p>
          <a:p>
            <a:pPr marL="0" indent="0">
              <a:buNone/>
            </a:pPr>
            <a:endParaRPr lang="sv-FI"/>
          </a:p>
          <a:p>
            <a:pPr marL="0" indent="0">
              <a:buNone/>
            </a:pPr>
            <a:endParaRPr lang="sv-FI"/>
          </a:p>
        </p:txBody>
      </p:sp>
      <p:sp>
        <p:nvSpPr>
          <p:cNvPr id="3" name="Title 2">
            <a:extLst>
              <a:ext uri="{FF2B5EF4-FFF2-40B4-BE49-F238E27FC236}">
                <a16:creationId xmlns:a16="http://schemas.microsoft.com/office/drawing/2014/main" id="{B9705BF0-B400-409B-89A5-76D65F98F3B2}"/>
              </a:ext>
            </a:extLst>
          </p:cNvPr>
          <p:cNvSpPr>
            <a:spLocks noGrp="1"/>
          </p:cNvSpPr>
          <p:nvPr>
            <p:ph type="title"/>
          </p:nvPr>
        </p:nvSpPr>
        <p:spPr/>
        <p:txBody>
          <a:bodyPr>
            <a:normAutofit/>
          </a:bodyPr>
          <a:lstStyle/>
          <a:p>
            <a:r>
              <a:rPr lang="sv-FI" dirty="0" err="1">
                <a:latin typeface="Arial"/>
                <a:cs typeface="Arial"/>
              </a:rPr>
              <a:t>Programme</a:t>
            </a:r>
            <a:r>
              <a:rPr lang="sv-FI" dirty="0">
                <a:latin typeface="Arial"/>
                <a:cs typeface="Arial"/>
              </a:rPr>
              <a:t> on 28-30.8.2023 (</a:t>
            </a:r>
            <a:r>
              <a:rPr lang="sv-FI" dirty="0" err="1">
                <a:latin typeface="Arial"/>
                <a:cs typeface="Arial"/>
              </a:rPr>
              <a:t>next</a:t>
            </a:r>
            <a:r>
              <a:rPr lang="sv-FI" dirty="0">
                <a:latin typeface="Arial"/>
                <a:cs typeface="Arial"/>
              </a:rPr>
              <a:t> </a:t>
            </a:r>
            <a:r>
              <a:rPr lang="sv-FI" dirty="0" err="1">
                <a:latin typeface="Arial"/>
                <a:cs typeface="Arial"/>
              </a:rPr>
              <a:t>week</a:t>
            </a:r>
            <a:r>
              <a:rPr lang="sv-FI" dirty="0">
                <a:latin typeface="Arial"/>
                <a:cs typeface="Arial"/>
              </a:rPr>
              <a:t>)</a:t>
            </a:r>
          </a:p>
        </p:txBody>
      </p:sp>
    </p:spTree>
    <p:extLst>
      <p:ext uri="{BB962C8B-B14F-4D97-AF65-F5344CB8AC3E}">
        <p14:creationId xmlns:p14="http://schemas.microsoft.com/office/powerpoint/2010/main" val="3596006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7D53-913B-469E-B6AC-4A3372FC3D78}"/>
              </a:ext>
            </a:extLst>
          </p:cNvPr>
          <p:cNvSpPr>
            <a:spLocks noGrp="1"/>
          </p:cNvSpPr>
          <p:nvPr>
            <p:ph type="title"/>
          </p:nvPr>
        </p:nvSpPr>
        <p:spPr>
          <a:xfrm>
            <a:off x="5238076" y="424488"/>
            <a:ext cx="6953923" cy="1315393"/>
          </a:xfrm>
        </p:spPr>
        <p:txBody>
          <a:bodyPr>
            <a:normAutofit/>
          </a:bodyPr>
          <a:lstStyle/>
          <a:p>
            <a:r>
              <a:rPr lang="sv-FI" sz="3600"/>
              <a:t>International House </a:t>
            </a:r>
            <a:r>
              <a:rPr lang="sv-FI" sz="3600" err="1"/>
              <a:t>Helsinki</a:t>
            </a:r>
            <a:endParaRPr lang="sv-FI" sz="3600"/>
          </a:p>
        </p:txBody>
      </p:sp>
      <p:sp>
        <p:nvSpPr>
          <p:cNvPr id="3" name="Content Placeholder 2">
            <a:extLst>
              <a:ext uri="{FF2B5EF4-FFF2-40B4-BE49-F238E27FC236}">
                <a16:creationId xmlns:a16="http://schemas.microsoft.com/office/drawing/2014/main" id="{F183E9EF-6400-4E7F-8ADD-AE8CE8DCF553}"/>
              </a:ext>
            </a:extLst>
          </p:cNvPr>
          <p:cNvSpPr>
            <a:spLocks noGrp="1"/>
          </p:cNvSpPr>
          <p:nvPr>
            <p:ph sz="half" idx="1"/>
          </p:nvPr>
        </p:nvSpPr>
        <p:spPr>
          <a:xfrm>
            <a:off x="5238077" y="2040784"/>
            <a:ext cx="6288314" cy="4695295"/>
          </a:xfrm>
        </p:spPr>
        <p:txBody>
          <a:bodyPr/>
          <a:lstStyle/>
          <a:p>
            <a:pPr marL="0" indent="0" algn="ctr">
              <a:buNone/>
            </a:pPr>
            <a:endParaRPr lang="en-US"/>
          </a:p>
          <a:p>
            <a:pPr marL="0" indent="0" algn="ctr">
              <a:buNone/>
            </a:pPr>
            <a:endParaRPr lang="en-US"/>
          </a:p>
          <a:p>
            <a:pPr marL="0" indent="0" algn="ctr">
              <a:buNone/>
            </a:pPr>
            <a:r>
              <a:rPr lang="en-US"/>
              <a:t>International House Helsinki provides a wide range of information and public authority services to meet the needs of international newcomers in the Helsinki capital region.</a:t>
            </a:r>
            <a:endParaRPr lang="sv-FI"/>
          </a:p>
        </p:txBody>
      </p:sp>
    </p:spTree>
    <p:extLst>
      <p:ext uri="{BB962C8B-B14F-4D97-AF65-F5344CB8AC3E}">
        <p14:creationId xmlns:p14="http://schemas.microsoft.com/office/powerpoint/2010/main" val="4292000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578395-4B7E-43F5-9BDB-018AA294FB5E}"/>
              </a:ext>
            </a:extLst>
          </p:cNvPr>
          <p:cNvSpPr>
            <a:spLocks noGrp="1"/>
          </p:cNvSpPr>
          <p:nvPr>
            <p:ph sz="half" idx="1"/>
          </p:nvPr>
        </p:nvSpPr>
        <p:spPr>
          <a:xfrm>
            <a:off x="838200" y="1921079"/>
            <a:ext cx="10998200" cy="4855641"/>
          </a:xfrm>
        </p:spPr>
        <p:txBody>
          <a:bodyPr vert="horz" lIns="91440" tIns="45720" rIns="91440" bIns="45720" rtlCol="0" anchor="t">
            <a:normAutofit/>
          </a:bodyPr>
          <a:lstStyle/>
          <a:p>
            <a:endParaRPr lang="en-US"/>
          </a:p>
          <a:p>
            <a:pPr marL="0" indent="0" algn="ctr">
              <a:buNone/>
            </a:pPr>
            <a:endParaRPr lang="en-US">
              <a:solidFill>
                <a:srgbClr val="0E101A"/>
              </a:solidFill>
              <a:latin typeface="Arial"/>
              <a:cs typeface="Calibri"/>
            </a:endParaRPr>
          </a:p>
          <a:p>
            <a:pPr marL="0" indent="0" algn="ctr">
              <a:buNone/>
            </a:pPr>
            <a:r>
              <a:rPr lang="en-US">
                <a:solidFill>
                  <a:srgbClr val="0E101A"/>
                </a:solidFill>
                <a:latin typeface="Arial"/>
                <a:cs typeface="Calibri"/>
              </a:rPr>
              <a:t>IHH is the main entry point for international newcomers to start their life in the Helsinki capital region, and the next step a</a:t>
            </a:r>
            <a:r>
              <a:rPr lang="en-US">
                <a:latin typeface="Arial"/>
                <a:cs typeface="Calibri"/>
              </a:rPr>
              <a:t>fter applying for a residence permit.</a:t>
            </a:r>
            <a:r>
              <a:rPr lang="en-US">
                <a:solidFill>
                  <a:srgbClr val="0E101A"/>
                </a:solidFill>
                <a:latin typeface="Arial"/>
                <a:cs typeface="Calibri"/>
              </a:rPr>
              <a:t> International newcomers can visit multiple authority services (including </a:t>
            </a:r>
            <a:r>
              <a:rPr lang="en-US" err="1">
                <a:solidFill>
                  <a:srgbClr val="0E101A"/>
                </a:solidFill>
                <a:latin typeface="Arial"/>
                <a:cs typeface="Calibri"/>
              </a:rPr>
              <a:t>Migri</a:t>
            </a:r>
            <a:r>
              <a:rPr lang="en-US">
                <a:solidFill>
                  <a:srgbClr val="0E101A"/>
                </a:solidFill>
                <a:latin typeface="Arial"/>
                <a:cs typeface="Calibri"/>
              </a:rPr>
              <a:t>, DVV, Vero, Kela, the TE office, and more) under one roof at IHH’s service </a:t>
            </a:r>
            <a:r>
              <a:rPr lang="en-US" err="1">
                <a:solidFill>
                  <a:srgbClr val="0E101A"/>
                </a:solidFill>
                <a:latin typeface="Arial"/>
                <a:cs typeface="Calibri"/>
              </a:rPr>
              <a:t>centre</a:t>
            </a:r>
            <a:r>
              <a:rPr lang="en-US">
                <a:solidFill>
                  <a:srgbClr val="0E101A"/>
                </a:solidFill>
                <a:latin typeface="Arial"/>
                <a:cs typeface="Calibri"/>
              </a:rPr>
              <a:t> for a streamlined integration experience.</a:t>
            </a:r>
            <a:endParaRPr lang="en-US">
              <a:latin typeface="Arial"/>
            </a:endParaRPr>
          </a:p>
          <a:p>
            <a:pPr marL="0" indent="0">
              <a:buNone/>
            </a:pPr>
            <a:endParaRPr lang="en-US" sz="1100">
              <a:solidFill>
                <a:srgbClr val="0E101A"/>
              </a:solidFill>
              <a:latin typeface="Calibri"/>
              <a:cs typeface="Calibri"/>
            </a:endParaRPr>
          </a:p>
          <a:p>
            <a:endParaRPr lang="en-US"/>
          </a:p>
          <a:p>
            <a:endParaRPr lang="en-US"/>
          </a:p>
          <a:p>
            <a:pPr marL="0" indent="0">
              <a:buNone/>
            </a:pPr>
            <a:endParaRPr lang="sv-FI"/>
          </a:p>
        </p:txBody>
      </p:sp>
      <p:sp>
        <p:nvSpPr>
          <p:cNvPr id="3" name="Title 2">
            <a:extLst>
              <a:ext uri="{FF2B5EF4-FFF2-40B4-BE49-F238E27FC236}">
                <a16:creationId xmlns:a16="http://schemas.microsoft.com/office/drawing/2014/main" id="{943C773F-5463-442F-B975-858151B8DC83}"/>
              </a:ext>
            </a:extLst>
          </p:cNvPr>
          <p:cNvSpPr>
            <a:spLocks noGrp="1"/>
          </p:cNvSpPr>
          <p:nvPr>
            <p:ph type="title"/>
          </p:nvPr>
        </p:nvSpPr>
        <p:spPr/>
        <p:txBody>
          <a:bodyPr>
            <a:normAutofit/>
          </a:bodyPr>
          <a:lstStyle/>
          <a:p>
            <a:r>
              <a:rPr lang="en-US" sz="3600"/>
              <a:t>International House Helsinki</a:t>
            </a:r>
            <a:endParaRPr lang="sv-FI" sz="3600"/>
          </a:p>
        </p:txBody>
      </p:sp>
    </p:spTree>
    <p:extLst>
      <p:ext uri="{BB962C8B-B14F-4D97-AF65-F5344CB8AC3E}">
        <p14:creationId xmlns:p14="http://schemas.microsoft.com/office/powerpoint/2010/main" val="2816123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578395-4B7E-43F5-9BDB-018AA294FB5E}"/>
              </a:ext>
            </a:extLst>
          </p:cNvPr>
          <p:cNvSpPr>
            <a:spLocks noGrp="1"/>
          </p:cNvSpPr>
          <p:nvPr>
            <p:ph sz="half" idx="1"/>
          </p:nvPr>
        </p:nvSpPr>
        <p:spPr>
          <a:xfrm>
            <a:off x="838200" y="1921079"/>
            <a:ext cx="10998200" cy="4855641"/>
          </a:xfrm>
        </p:spPr>
        <p:txBody>
          <a:bodyPr>
            <a:normAutofit/>
          </a:bodyPr>
          <a:lstStyle/>
          <a:p>
            <a:endParaRPr lang="en-US"/>
          </a:p>
          <a:p>
            <a:r>
              <a:rPr lang="en-US"/>
              <a:t>At International House Helsinki (IHH), the cities of Helsinki, Espoo, and Vantaa provide general information and guidance across many topics. </a:t>
            </a:r>
          </a:p>
          <a:p>
            <a:endParaRPr lang="en-US"/>
          </a:p>
          <a:p>
            <a:r>
              <a:rPr lang="en-US"/>
              <a:t>Whether you have questions about city services, need help understanding the procedures of different authority services, or more, use our general information and guidance for help.</a:t>
            </a:r>
          </a:p>
          <a:p>
            <a:endParaRPr lang="en-US"/>
          </a:p>
          <a:p>
            <a:r>
              <a:rPr lang="en-US">
                <a:solidFill>
                  <a:schemeClr val="tx1"/>
                </a:solidFill>
              </a:rPr>
              <a:t>All services at IHH are free of charge.</a:t>
            </a:r>
          </a:p>
          <a:p>
            <a:endParaRPr lang="en-US"/>
          </a:p>
          <a:p>
            <a:endParaRPr lang="en-US"/>
          </a:p>
          <a:p>
            <a:pPr marL="0" indent="0">
              <a:buNone/>
            </a:pPr>
            <a:endParaRPr lang="sv-FI"/>
          </a:p>
        </p:txBody>
      </p:sp>
      <p:sp>
        <p:nvSpPr>
          <p:cNvPr id="3" name="Title 2">
            <a:extLst>
              <a:ext uri="{FF2B5EF4-FFF2-40B4-BE49-F238E27FC236}">
                <a16:creationId xmlns:a16="http://schemas.microsoft.com/office/drawing/2014/main" id="{943C773F-5463-442F-B975-858151B8DC83}"/>
              </a:ext>
            </a:extLst>
          </p:cNvPr>
          <p:cNvSpPr>
            <a:spLocks noGrp="1"/>
          </p:cNvSpPr>
          <p:nvPr>
            <p:ph type="title"/>
          </p:nvPr>
        </p:nvSpPr>
        <p:spPr/>
        <p:txBody>
          <a:bodyPr>
            <a:normAutofit/>
          </a:bodyPr>
          <a:lstStyle/>
          <a:p>
            <a:r>
              <a:rPr lang="en-US" sz="3600"/>
              <a:t>International House Helsinki</a:t>
            </a:r>
            <a:endParaRPr lang="sv-FI" sz="3600"/>
          </a:p>
        </p:txBody>
      </p:sp>
    </p:spTree>
    <p:extLst>
      <p:ext uri="{BB962C8B-B14F-4D97-AF65-F5344CB8AC3E}">
        <p14:creationId xmlns:p14="http://schemas.microsoft.com/office/powerpoint/2010/main" val="2107422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02AA08-D901-40B6-A0F0-8CBEAC9BB915}"/>
              </a:ext>
            </a:extLst>
          </p:cNvPr>
          <p:cNvSpPr>
            <a:spLocks noGrp="1"/>
          </p:cNvSpPr>
          <p:nvPr>
            <p:ph sz="half" idx="1"/>
          </p:nvPr>
        </p:nvSpPr>
        <p:spPr/>
        <p:txBody>
          <a:bodyPr vert="horz" lIns="91440" tIns="45720" rIns="91440" bIns="45720" rtlCol="0" anchor="t">
            <a:normAutofit lnSpcReduction="10000"/>
          </a:bodyPr>
          <a:lstStyle/>
          <a:p>
            <a:pPr marL="0" indent="0">
              <a:buNone/>
            </a:pPr>
            <a:endParaRPr lang="sv-FI" b="1">
              <a:sym typeface="Wingdings" panose="05000000000000000000" pitchFamily="2" charset="2"/>
              <a:hlinkClick r:id="rId3"/>
            </a:endParaRPr>
          </a:p>
          <a:p>
            <a:pPr marL="0" indent="0">
              <a:buNone/>
            </a:pPr>
            <a:r>
              <a:rPr lang="en-US" b="1" dirty="0">
                <a:latin typeface="Arial"/>
                <a:cs typeface="Arial"/>
                <a:sym typeface="Wingdings" panose="05000000000000000000" pitchFamily="2" charset="2"/>
                <a:hlinkClick r:id="rId4"/>
              </a:rPr>
              <a:t>Latest edition of Newcomer’s Guide</a:t>
            </a:r>
            <a:endParaRPr lang="sv-FI" b="1">
              <a:latin typeface="Arial"/>
              <a:cs typeface="Arial"/>
              <a:sym typeface="Wingdings" panose="05000000000000000000" pitchFamily="2" charset="2"/>
            </a:endParaRPr>
          </a:p>
          <a:p>
            <a:pPr marL="0" indent="0">
              <a:buNone/>
            </a:pPr>
            <a:endParaRPr lang="sv-FI" b="1"/>
          </a:p>
          <a:p>
            <a:r>
              <a:rPr lang="sv-FI" dirty="0">
                <a:latin typeface="Arial"/>
                <a:cs typeface="Arial"/>
              </a:rPr>
              <a:t>It </a:t>
            </a:r>
            <a:r>
              <a:rPr lang="sv-FI" dirty="0" err="1">
                <a:latin typeface="Arial"/>
                <a:cs typeface="Arial"/>
              </a:rPr>
              <a:t>includes</a:t>
            </a:r>
            <a:r>
              <a:rPr lang="sv-FI" dirty="0">
                <a:latin typeface="Arial"/>
                <a:cs typeface="Arial"/>
              </a:rPr>
              <a:t> </a:t>
            </a:r>
            <a:r>
              <a:rPr lang="sv-FI" dirty="0" err="1">
                <a:latin typeface="Arial"/>
                <a:cs typeface="Arial"/>
              </a:rPr>
              <a:t>guidance</a:t>
            </a:r>
            <a:r>
              <a:rPr lang="sv-FI" dirty="0">
                <a:latin typeface="Arial"/>
                <a:cs typeface="Arial"/>
              </a:rPr>
              <a:t> on </a:t>
            </a:r>
            <a:r>
              <a:rPr lang="sv-FI" dirty="0" err="1">
                <a:latin typeface="Arial"/>
                <a:cs typeface="Arial"/>
              </a:rPr>
              <a:t>e.g</a:t>
            </a:r>
            <a:r>
              <a:rPr lang="sv-FI" dirty="0">
                <a:latin typeface="Arial"/>
                <a:cs typeface="Arial"/>
              </a:rPr>
              <a:t>.</a:t>
            </a:r>
          </a:p>
          <a:p>
            <a:pPr lvl="1"/>
            <a:r>
              <a:rPr lang="sv-FI" dirty="0">
                <a:latin typeface="Arial"/>
                <a:cs typeface="Arial"/>
              </a:rPr>
              <a:t>Bank </a:t>
            </a:r>
            <a:r>
              <a:rPr lang="sv-FI" dirty="0" err="1">
                <a:latin typeface="Arial"/>
                <a:cs typeface="Arial"/>
              </a:rPr>
              <a:t>account</a:t>
            </a:r>
            <a:endParaRPr lang="sv-FI">
              <a:latin typeface="Arial"/>
              <a:cs typeface="Arial"/>
            </a:endParaRPr>
          </a:p>
          <a:p>
            <a:pPr lvl="1"/>
            <a:r>
              <a:rPr lang="sv-FI" dirty="0">
                <a:latin typeface="Arial"/>
                <a:cs typeface="Arial"/>
              </a:rPr>
              <a:t>Mobile </a:t>
            </a:r>
            <a:r>
              <a:rPr lang="sv-FI" dirty="0" err="1">
                <a:latin typeface="Arial"/>
                <a:cs typeface="Arial"/>
              </a:rPr>
              <a:t>phone</a:t>
            </a:r>
            <a:r>
              <a:rPr lang="sv-FI" dirty="0">
                <a:latin typeface="Arial"/>
                <a:cs typeface="Arial"/>
              </a:rPr>
              <a:t> </a:t>
            </a:r>
            <a:r>
              <a:rPr lang="sv-FI" dirty="0" err="1">
                <a:latin typeface="Arial"/>
                <a:cs typeface="Arial"/>
              </a:rPr>
              <a:t>subscription</a:t>
            </a:r>
            <a:endParaRPr lang="sv-FI" dirty="0" err="1"/>
          </a:p>
          <a:p>
            <a:pPr lvl="1"/>
            <a:r>
              <a:rPr lang="sv-FI" dirty="0" err="1">
                <a:latin typeface="Arial"/>
                <a:cs typeface="Arial"/>
              </a:rPr>
              <a:t>Early</a:t>
            </a:r>
            <a:r>
              <a:rPr lang="sv-FI" dirty="0">
                <a:latin typeface="Arial"/>
                <a:cs typeface="Arial"/>
              </a:rPr>
              <a:t> </a:t>
            </a:r>
            <a:r>
              <a:rPr lang="sv-FI" dirty="0" err="1">
                <a:latin typeface="Arial"/>
                <a:cs typeface="Arial"/>
              </a:rPr>
              <a:t>childhood</a:t>
            </a:r>
            <a:r>
              <a:rPr lang="sv-FI" dirty="0">
                <a:latin typeface="Arial"/>
                <a:cs typeface="Arial"/>
              </a:rPr>
              <a:t> </a:t>
            </a:r>
            <a:r>
              <a:rPr lang="sv-FI" dirty="0" err="1">
                <a:latin typeface="Arial"/>
                <a:cs typeface="Arial"/>
              </a:rPr>
              <a:t>education</a:t>
            </a:r>
            <a:r>
              <a:rPr lang="sv-FI" dirty="0">
                <a:latin typeface="Arial"/>
                <a:cs typeface="Arial"/>
              </a:rPr>
              <a:t> (</a:t>
            </a:r>
            <a:r>
              <a:rPr lang="sv-FI" dirty="0" err="1">
                <a:latin typeface="Arial"/>
                <a:cs typeface="Arial"/>
              </a:rPr>
              <a:t>daycare</a:t>
            </a:r>
            <a:r>
              <a:rPr lang="sv-FI" dirty="0">
                <a:latin typeface="Arial"/>
                <a:cs typeface="Arial"/>
              </a:rPr>
              <a:t>)</a:t>
            </a:r>
          </a:p>
          <a:p>
            <a:pPr lvl="1"/>
            <a:r>
              <a:rPr lang="sv-FI" dirty="0" err="1">
                <a:latin typeface="Arial"/>
                <a:cs typeface="Arial"/>
              </a:rPr>
              <a:t>Renting</a:t>
            </a:r>
            <a:r>
              <a:rPr lang="sv-FI" dirty="0">
                <a:latin typeface="Arial"/>
                <a:cs typeface="Arial"/>
              </a:rPr>
              <a:t> an apartment</a:t>
            </a:r>
          </a:p>
          <a:p>
            <a:pPr lvl="1"/>
            <a:r>
              <a:rPr lang="sv-FI" dirty="0">
                <a:latin typeface="Arial"/>
                <a:cs typeface="Arial"/>
              </a:rPr>
              <a:t>Health services and </a:t>
            </a:r>
            <a:r>
              <a:rPr lang="sv-FI" dirty="0" err="1">
                <a:latin typeface="Arial"/>
                <a:cs typeface="Arial"/>
              </a:rPr>
              <a:t>medical</a:t>
            </a:r>
            <a:r>
              <a:rPr lang="sv-FI" dirty="0">
                <a:latin typeface="Arial"/>
                <a:cs typeface="Arial"/>
              </a:rPr>
              <a:t> </a:t>
            </a:r>
            <a:r>
              <a:rPr lang="sv-FI" dirty="0" err="1">
                <a:latin typeface="Arial"/>
                <a:cs typeface="Arial"/>
              </a:rPr>
              <a:t>care</a:t>
            </a:r>
            <a:endParaRPr lang="sv-FI">
              <a:latin typeface="Arial"/>
              <a:cs typeface="Arial"/>
            </a:endParaRPr>
          </a:p>
          <a:p>
            <a:pPr lvl="1"/>
            <a:r>
              <a:rPr lang="en-US" dirty="0">
                <a:latin typeface="Arial"/>
                <a:cs typeface="Arial"/>
              </a:rPr>
              <a:t>Public transportation</a:t>
            </a:r>
          </a:p>
          <a:p>
            <a:pPr lvl="1"/>
            <a:r>
              <a:rPr lang="en-US" dirty="0">
                <a:latin typeface="Arial"/>
                <a:cs typeface="Arial"/>
              </a:rPr>
              <a:t>Free-time activities</a:t>
            </a:r>
            <a:endParaRPr lang="sv-FI">
              <a:latin typeface="Arial"/>
              <a:cs typeface="Arial"/>
            </a:endParaRPr>
          </a:p>
        </p:txBody>
      </p:sp>
      <p:sp>
        <p:nvSpPr>
          <p:cNvPr id="3" name="Title 2">
            <a:extLst>
              <a:ext uri="{FF2B5EF4-FFF2-40B4-BE49-F238E27FC236}">
                <a16:creationId xmlns:a16="http://schemas.microsoft.com/office/drawing/2014/main" id="{5168A5D5-C658-4B91-8FB0-00CF8A3A4579}"/>
              </a:ext>
            </a:extLst>
          </p:cNvPr>
          <p:cNvSpPr>
            <a:spLocks noGrp="1"/>
          </p:cNvSpPr>
          <p:nvPr>
            <p:ph type="title"/>
          </p:nvPr>
        </p:nvSpPr>
        <p:spPr/>
        <p:txBody>
          <a:bodyPr/>
          <a:lstStyle/>
          <a:p>
            <a:r>
              <a:rPr lang="sv-FI" err="1"/>
              <a:t>Newcomer’s</a:t>
            </a:r>
            <a:r>
              <a:rPr lang="sv-FI"/>
              <a:t> Guide</a:t>
            </a:r>
          </a:p>
        </p:txBody>
      </p:sp>
    </p:spTree>
    <p:extLst>
      <p:ext uri="{BB962C8B-B14F-4D97-AF65-F5344CB8AC3E}">
        <p14:creationId xmlns:p14="http://schemas.microsoft.com/office/powerpoint/2010/main" val="3618292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238EF1-1CB8-4277-84A2-5772632523B2}"/>
              </a:ext>
            </a:extLst>
          </p:cNvPr>
          <p:cNvSpPr>
            <a:spLocks noGrp="1"/>
          </p:cNvSpPr>
          <p:nvPr>
            <p:ph type="title"/>
          </p:nvPr>
        </p:nvSpPr>
        <p:spPr>
          <a:xfrm>
            <a:off x="838199" y="763744"/>
            <a:ext cx="10882745" cy="976138"/>
          </a:xfrm>
        </p:spPr>
        <p:txBody>
          <a:bodyPr>
            <a:normAutofit fontScale="90000"/>
          </a:bodyPr>
          <a:lstStyle/>
          <a:p>
            <a:r>
              <a:rPr lang="en-US"/>
              <a:t>IHH - General information and guidance services</a:t>
            </a:r>
            <a:endParaRPr lang="sv-FI"/>
          </a:p>
        </p:txBody>
      </p:sp>
      <p:pic>
        <p:nvPicPr>
          <p:cNvPr id="2" name="Picture 1" descr="A yellow card with black text&#10;&#10;Description automatically generated">
            <a:extLst>
              <a:ext uri="{FF2B5EF4-FFF2-40B4-BE49-F238E27FC236}">
                <a16:creationId xmlns:a16="http://schemas.microsoft.com/office/drawing/2014/main" id="{635AC1D5-9B8E-B576-94BE-F70642D61266}"/>
              </a:ext>
            </a:extLst>
          </p:cNvPr>
          <p:cNvPicPr>
            <a:picLocks noChangeAspect="1"/>
          </p:cNvPicPr>
          <p:nvPr/>
        </p:nvPicPr>
        <p:blipFill>
          <a:blip r:embed="rId3"/>
          <a:stretch>
            <a:fillRect/>
          </a:stretch>
        </p:blipFill>
        <p:spPr>
          <a:xfrm>
            <a:off x="950302" y="2195513"/>
            <a:ext cx="8532934" cy="3897190"/>
          </a:xfrm>
          <a:prstGeom prst="rect">
            <a:avLst/>
          </a:prstGeom>
        </p:spPr>
      </p:pic>
    </p:spTree>
    <p:extLst>
      <p:ext uri="{BB962C8B-B14F-4D97-AF65-F5344CB8AC3E}">
        <p14:creationId xmlns:p14="http://schemas.microsoft.com/office/powerpoint/2010/main" val="105075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A7EE-A710-4A10-9159-94B8F71CEBB8}"/>
              </a:ext>
            </a:extLst>
          </p:cNvPr>
          <p:cNvSpPr>
            <a:spLocks noGrp="1"/>
          </p:cNvSpPr>
          <p:nvPr>
            <p:ph type="ctrTitle"/>
          </p:nvPr>
        </p:nvSpPr>
        <p:spPr>
          <a:xfrm>
            <a:off x="1524000" y="817563"/>
            <a:ext cx="9144000" cy="2387600"/>
          </a:xfrm>
        </p:spPr>
        <p:txBody>
          <a:bodyPr/>
          <a:lstStyle/>
          <a:p>
            <a:pPr algn="ctr"/>
            <a:r>
              <a:rPr lang="sv-FI"/>
              <a:t>Start </a:t>
            </a:r>
            <a:r>
              <a:rPr lang="sv-FI" err="1"/>
              <a:t>of</a:t>
            </a:r>
            <a:r>
              <a:rPr lang="sv-FI"/>
              <a:t> studies</a:t>
            </a:r>
          </a:p>
        </p:txBody>
      </p:sp>
      <p:sp>
        <p:nvSpPr>
          <p:cNvPr id="3" name="Subtitle 2">
            <a:extLst>
              <a:ext uri="{FF2B5EF4-FFF2-40B4-BE49-F238E27FC236}">
                <a16:creationId xmlns:a16="http://schemas.microsoft.com/office/drawing/2014/main" id="{0E755886-789D-4287-9B8A-2467F4E90A7B}"/>
              </a:ext>
            </a:extLst>
          </p:cNvPr>
          <p:cNvSpPr>
            <a:spLocks noGrp="1"/>
          </p:cNvSpPr>
          <p:nvPr>
            <p:ph type="subTitle" idx="1"/>
          </p:nvPr>
        </p:nvSpPr>
        <p:spPr>
          <a:xfrm>
            <a:off x="567891" y="3652837"/>
            <a:ext cx="11348185" cy="2706017"/>
          </a:xfrm>
        </p:spPr>
        <p:txBody>
          <a:bodyPr>
            <a:normAutofit/>
          </a:bodyPr>
          <a:lstStyle/>
          <a:p>
            <a:pPr algn="ctr"/>
            <a:endParaRPr lang="sv-FI"/>
          </a:p>
          <a:p>
            <a:endParaRPr lang="sv-FI" sz="2200"/>
          </a:p>
          <a:p>
            <a:r>
              <a:rPr lang="sv-FI" sz="2200"/>
              <a:t>Camilla Genberg		Sofie Sundström		Laurits M</a:t>
            </a:r>
            <a:r>
              <a:rPr lang="sv-FI"/>
              <a:t>ø</a:t>
            </a:r>
            <a:r>
              <a:rPr lang="sv-FI" sz="2200"/>
              <a:t>ller	</a:t>
            </a:r>
          </a:p>
          <a:p>
            <a:r>
              <a:rPr lang="sv-FI" sz="2200" err="1"/>
              <a:t>Study</a:t>
            </a:r>
            <a:r>
              <a:rPr lang="sv-FI" sz="2200"/>
              <a:t> </a:t>
            </a:r>
            <a:r>
              <a:rPr lang="sv-FI" sz="2200" err="1"/>
              <a:t>Counsellor</a:t>
            </a:r>
            <a:r>
              <a:rPr lang="sv-FI" sz="2200"/>
              <a:t> 		</a:t>
            </a:r>
            <a:r>
              <a:rPr lang="sv-FI" sz="2200" err="1"/>
              <a:t>Study</a:t>
            </a:r>
            <a:r>
              <a:rPr lang="sv-FI" sz="2200"/>
              <a:t> </a:t>
            </a:r>
            <a:r>
              <a:rPr lang="sv-FI" sz="2200" err="1"/>
              <a:t>Counsellor</a:t>
            </a:r>
            <a:r>
              <a:rPr lang="sv-FI" sz="2200"/>
              <a:t>		International Student </a:t>
            </a:r>
            <a:r>
              <a:rPr lang="sv-FI" sz="2200" err="1"/>
              <a:t>Advisor</a:t>
            </a:r>
            <a:endParaRPr lang="sv-FI" sz="2200"/>
          </a:p>
          <a:p>
            <a:r>
              <a:rPr lang="sv-FI" sz="1500"/>
              <a:t>International Business		</a:t>
            </a:r>
            <a:r>
              <a:rPr lang="sv-FI" sz="1500" err="1"/>
              <a:t>Mechanical</a:t>
            </a:r>
            <a:r>
              <a:rPr lang="sv-FI" sz="1500"/>
              <a:t> and </a:t>
            </a:r>
            <a:r>
              <a:rPr lang="sv-FI" sz="1500" err="1"/>
              <a:t>Sustainable</a:t>
            </a:r>
            <a:r>
              <a:rPr lang="sv-FI" sz="1500"/>
              <a:t> </a:t>
            </a:r>
            <a:r>
              <a:rPr lang="sv-FI" sz="1500" err="1"/>
              <a:t>Engineering</a:t>
            </a:r>
            <a:r>
              <a:rPr lang="sv-FI" sz="2200"/>
              <a:t>		</a:t>
            </a:r>
            <a:r>
              <a:rPr lang="sv-FI"/>
              <a:t>	</a:t>
            </a:r>
          </a:p>
        </p:txBody>
      </p:sp>
    </p:spTree>
    <p:extLst>
      <p:ext uri="{BB962C8B-B14F-4D97-AF65-F5344CB8AC3E}">
        <p14:creationId xmlns:p14="http://schemas.microsoft.com/office/powerpoint/2010/main" val="1948680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B3AC1-4C60-416F-89E4-AE98FFB46DE7}"/>
              </a:ext>
            </a:extLst>
          </p:cNvPr>
          <p:cNvSpPr>
            <a:spLocks noGrp="1"/>
          </p:cNvSpPr>
          <p:nvPr>
            <p:ph type="title"/>
          </p:nvPr>
        </p:nvSpPr>
        <p:spPr/>
        <p:txBody>
          <a:bodyPr/>
          <a:lstStyle/>
          <a:p>
            <a:r>
              <a:rPr lang="sv-FI" dirty="0">
                <a:latin typeface="Arial"/>
                <a:cs typeface="Arial"/>
              </a:rPr>
              <a:t>IHH – </a:t>
            </a:r>
            <a:r>
              <a:rPr lang="sv-FI" dirty="0" err="1">
                <a:latin typeface="Arial"/>
                <a:cs typeface="Arial"/>
              </a:rPr>
              <a:t>Specific</a:t>
            </a:r>
            <a:r>
              <a:rPr lang="sv-FI" dirty="0">
                <a:latin typeface="Arial"/>
                <a:cs typeface="Arial"/>
              </a:rPr>
              <a:t> desk services</a:t>
            </a:r>
          </a:p>
        </p:txBody>
      </p:sp>
      <p:pic>
        <p:nvPicPr>
          <p:cNvPr id="7" name="Content Placeholder 6">
            <a:extLst>
              <a:ext uri="{FF2B5EF4-FFF2-40B4-BE49-F238E27FC236}">
                <a16:creationId xmlns:a16="http://schemas.microsoft.com/office/drawing/2014/main" id="{5474E870-D4BB-4819-98A3-F3F19D65E94A}"/>
              </a:ext>
            </a:extLst>
          </p:cNvPr>
          <p:cNvPicPr>
            <a:picLocks noGrp="1" noChangeAspect="1"/>
          </p:cNvPicPr>
          <p:nvPr>
            <p:ph sz="half" idx="1"/>
          </p:nvPr>
        </p:nvPicPr>
        <p:blipFill>
          <a:blip r:embed="rId2"/>
          <a:stretch>
            <a:fillRect/>
          </a:stretch>
        </p:blipFill>
        <p:spPr>
          <a:xfrm>
            <a:off x="2285041" y="2147455"/>
            <a:ext cx="7621918" cy="4207740"/>
          </a:xfrm>
          <a:prstGeom prst="rect">
            <a:avLst/>
          </a:prstGeom>
          <a:ln>
            <a:noFill/>
          </a:ln>
          <a:effectLst>
            <a:softEdge rad="112500"/>
          </a:effectLst>
        </p:spPr>
      </p:pic>
    </p:spTree>
    <p:extLst>
      <p:ext uri="{BB962C8B-B14F-4D97-AF65-F5344CB8AC3E}">
        <p14:creationId xmlns:p14="http://schemas.microsoft.com/office/powerpoint/2010/main" val="58278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C8BCCF-419B-4ECB-83A9-4EB88078BC23}"/>
              </a:ext>
            </a:extLst>
          </p:cNvPr>
          <p:cNvSpPr>
            <a:spLocks noGrp="1"/>
          </p:cNvSpPr>
          <p:nvPr>
            <p:ph sz="half" idx="1"/>
          </p:nvPr>
        </p:nvSpPr>
        <p:spPr>
          <a:xfrm>
            <a:off x="838200" y="2040785"/>
            <a:ext cx="5491480" cy="4351338"/>
          </a:xfrm>
        </p:spPr>
        <p:txBody>
          <a:bodyPr vert="horz" lIns="91440" tIns="45720" rIns="91440" bIns="45720" rtlCol="0" anchor="t">
            <a:normAutofit fontScale="92500"/>
          </a:bodyPr>
          <a:lstStyle/>
          <a:p>
            <a:pPr marL="0" indent="0">
              <a:buNone/>
            </a:pPr>
            <a:endParaRPr lang="sv-SE" sz="2600"/>
          </a:p>
          <a:p>
            <a:pPr marL="0" indent="0" algn="ctr">
              <a:buNone/>
            </a:pPr>
            <a:r>
              <a:rPr lang="sv-SE" sz="2600" dirty="0">
                <a:latin typeface="Arial"/>
                <a:cs typeface="Arial"/>
              </a:rPr>
              <a:t>All </a:t>
            </a:r>
            <a:r>
              <a:rPr lang="sv-SE" sz="2600" err="1">
                <a:latin typeface="Arial"/>
                <a:cs typeface="Arial"/>
              </a:rPr>
              <a:t>questions</a:t>
            </a:r>
            <a:r>
              <a:rPr lang="sv-SE" sz="2600" dirty="0">
                <a:latin typeface="Arial"/>
                <a:cs typeface="Arial"/>
              </a:rPr>
              <a:t> </a:t>
            </a:r>
            <a:r>
              <a:rPr lang="sv-SE" sz="2600" err="1">
                <a:latin typeface="Arial"/>
                <a:cs typeface="Arial"/>
              </a:rPr>
              <a:t>regarding</a:t>
            </a:r>
            <a:r>
              <a:rPr lang="sv-SE" sz="2600" dirty="0">
                <a:latin typeface="Arial"/>
                <a:cs typeface="Arial"/>
              </a:rPr>
              <a:t> </a:t>
            </a:r>
            <a:r>
              <a:rPr lang="sv-SE" sz="2600" err="1">
                <a:latin typeface="Arial"/>
                <a:cs typeface="Arial"/>
              </a:rPr>
              <a:t>residence</a:t>
            </a:r>
            <a:r>
              <a:rPr lang="sv-SE" sz="2600" dirty="0">
                <a:latin typeface="Arial"/>
                <a:cs typeface="Arial"/>
              </a:rPr>
              <a:t> </a:t>
            </a:r>
            <a:r>
              <a:rPr lang="sv-SE" sz="2600" err="1">
                <a:latin typeface="Arial"/>
                <a:cs typeface="Arial"/>
              </a:rPr>
              <a:t>permits</a:t>
            </a:r>
            <a:r>
              <a:rPr lang="sv-SE" sz="2600" dirty="0">
                <a:latin typeface="Arial"/>
                <a:cs typeface="Arial"/>
              </a:rPr>
              <a:t> </a:t>
            </a:r>
            <a:r>
              <a:rPr lang="sv-SE" sz="2600" err="1">
                <a:latin typeface="Arial"/>
                <a:cs typeface="Arial"/>
              </a:rPr>
              <a:t>should</a:t>
            </a:r>
            <a:r>
              <a:rPr lang="sv-SE" sz="2600" dirty="0">
                <a:latin typeface="Arial"/>
                <a:cs typeface="Arial"/>
              </a:rPr>
              <a:t> to be </a:t>
            </a:r>
            <a:r>
              <a:rPr lang="sv-SE" sz="2600" err="1">
                <a:latin typeface="Arial"/>
                <a:cs typeface="Arial"/>
              </a:rPr>
              <a:t>directed</a:t>
            </a:r>
            <a:r>
              <a:rPr lang="sv-SE" sz="2600" dirty="0">
                <a:latin typeface="Arial"/>
                <a:cs typeface="Arial"/>
              </a:rPr>
              <a:t> to </a:t>
            </a:r>
            <a:r>
              <a:rPr lang="sv-SE" sz="2600" err="1">
                <a:latin typeface="Arial"/>
                <a:cs typeface="Arial"/>
              </a:rPr>
              <a:t>Migri</a:t>
            </a:r>
            <a:r>
              <a:rPr lang="sv-SE" sz="2600" dirty="0">
                <a:latin typeface="Arial"/>
                <a:cs typeface="Arial"/>
              </a:rPr>
              <a:t>.</a:t>
            </a:r>
            <a:endParaRPr lang="sv-SE" dirty="0"/>
          </a:p>
          <a:p>
            <a:pPr marL="0" indent="0" algn="ctr">
              <a:buNone/>
            </a:pPr>
            <a:endParaRPr lang="sv-SE" sz="2600" dirty="0"/>
          </a:p>
          <a:p>
            <a:pPr marL="0" indent="0" algn="ctr">
              <a:buNone/>
            </a:pPr>
            <a:r>
              <a:rPr lang="sv-SE" sz="2600" dirty="0">
                <a:latin typeface="Arial"/>
                <a:cs typeface="Arial"/>
                <a:hlinkClick r:id="rId3"/>
              </a:rPr>
              <a:t>https://migri.fi/en/</a:t>
            </a:r>
            <a:endParaRPr lang="sv-SE"/>
          </a:p>
          <a:p>
            <a:pPr marL="0" indent="0" algn="ctr">
              <a:buNone/>
            </a:pPr>
            <a:endParaRPr lang="sv-SE" sz="2600" dirty="0"/>
          </a:p>
          <a:p>
            <a:pPr marL="0" indent="0" algn="ctr">
              <a:buNone/>
            </a:pPr>
            <a:r>
              <a:rPr lang="sv-SE" sz="2600" dirty="0" err="1">
                <a:latin typeface="Arial"/>
                <a:cs typeface="Arial"/>
              </a:rPr>
              <a:t>Don't</a:t>
            </a:r>
            <a:r>
              <a:rPr lang="sv-SE" sz="2600" dirty="0">
                <a:latin typeface="Arial"/>
                <a:cs typeface="Arial"/>
              </a:rPr>
              <a:t> </a:t>
            </a:r>
            <a:r>
              <a:rPr lang="sv-SE" sz="2600" dirty="0" err="1">
                <a:latin typeface="Arial"/>
                <a:cs typeface="Arial"/>
              </a:rPr>
              <a:t>forget</a:t>
            </a:r>
            <a:r>
              <a:rPr lang="sv-SE" sz="2600" dirty="0">
                <a:latin typeface="Arial"/>
                <a:cs typeface="Arial"/>
              </a:rPr>
              <a:t> to </a:t>
            </a:r>
            <a:r>
              <a:rPr lang="sv-SE" sz="2600" dirty="0" err="1">
                <a:latin typeface="Arial"/>
                <a:cs typeface="Arial"/>
              </a:rPr>
              <a:t>inform</a:t>
            </a:r>
            <a:r>
              <a:rPr lang="sv-SE" sz="2600" dirty="0">
                <a:latin typeface="Arial"/>
                <a:cs typeface="Arial"/>
              </a:rPr>
              <a:t> </a:t>
            </a:r>
            <a:r>
              <a:rPr lang="sv-SE" sz="2600" dirty="0" err="1">
                <a:latin typeface="Arial"/>
                <a:cs typeface="Arial"/>
              </a:rPr>
              <a:t>Migri</a:t>
            </a:r>
            <a:r>
              <a:rPr lang="sv-SE" sz="2600" dirty="0">
                <a:latin typeface="Arial"/>
                <a:cs typeface="Arial"/>
              </a:rPr>
              <a:t> in </a:t>
            </a:r>
            <a:r>
              <a:rPr lang="sv-SE" sz="2600" dirty="0" err="1">
                <a:latin typeface="Arial"/>
                <a:cs typeface="Arial"/>
              </a:rPr>
              <a:t>case</a:t>
            </a:r>
            <a:r>
              <a:rPr lang="sv-SE" sz="2600" dirty="0">
                <a:latin typeface="Arial"/>
                <a:cs typeface="Arial"/>
              </a:rPr>
              <a:t> </a:t>
            </a:r>
            <a:r>
              <a:rPr lang="sv-SE" sz="2600" dirty="0" err="1">
                <a:latin typeface="Arial"/>
                <a:cs typeface="Arial"/>
              </a:rPr>
              <a:t>your</a:t>
            </a:r>
            <a:r>
              <a:rPr lang="sv-SE" sz="2600" dirty="0">
                <a:latin typeface="Arial"/>
                <a:cs typeface="Arial"/>
              </a:rPr>
              <a:t> </a:t>
            </a:r>
            <a:r>
              <a:rPr lang="sv-SE" sz="2600" dirty="0" err="1">
                <a:latin typeface="Arial"/>
                <a:cs typeface="Arial"/>
              </a:rPr>
              <a:t>life</a:t>
            </a:r>
            <a:r>
              <a:rPr lang="sv-SE" sz="2600" dirty="0">
                <a:latin typeface="Arial"/>
                <a:cs typeface="Arial"/>
              </a:rPr>
              <a:t> </a:t>
            </a:r>
            <a:r>
              <a:rPr lang="sv-SE" sz="2600" dirty="0" err="1">
                <a:latin typeface="Arial"/>
                <a:cs typeface="Arial"/>
              </a:rPr>
              <a:t>circumstances</a:t>
            </a:r>
            <a:r>
              <a:rPr lang="sv-SE" sz="2600" dirty="0">
                <a:latin typeface="Arial"/>
                <a:cs typeface="Arial"/>
              </a:rPr>
              <a:t> </a:t>
            </a:r>
            <a:r>
              <a:rPr lang="sv-SE" sz="2600" dirty="0" err="1">
                <a:latin typeface="Arial"/>
                <a:cs typeface="Arial"/>
              </a:rPr>
              <a:t>change</a:t>
            </a:r>
            <a:r>
              <a:rPr lang="sv-SE" sz="2600" dirty="0">
                <a:latin typeface="Arial"/>
                <a:cs typeface="Arial"/>
              </a:rPr>
              <a:t> in a </a:t>
            </a:r>
            <a:r>
              <a:rPr lang="sv-SE" sz="2600" dirty="0" err="1">
                <a:latin typeface="Arial"/>
                <a:cs typeface="Arial"/>
              </a:rPr>
              <a:t>way</a:t>
            </a:r>
            <a:r>
              <a:rPr lang="sv-SE" sz="2600" dirty="0">
                <a:latin typeface="Arial"/>
                <a:cs typeface="Arial"/>
              </a:rPr>
              <a:t> </a:t>
            </a:r>
            <a:r>
              <a:rPr lang="sv-SE" sz="2600" dirty="0" err="1">
                <a:latin typeface="Arial"/>
                <a:cs typeface="Arial"/>
              </a:rPr>
              <a:t>that</a:t>
            </a:r>
            <a:r>
              <a:rPr lang="sv-SE" sz="2600" dirty="0">
                <a:latin typeface="Arial"/>
                <a:cs typeface="Arial"/>
              </a:rPr>
              <a:t> </a:t>
            </a:r>
            <a:r>
              <a:rPr lang="sv-SE" sz="2600" dirty="0" err="1">
                <a:latin typeface="Arial"/>
                <a:cs typeface="Arial"/>
              </a:rPr>
              <a:t>affects</a:t>
            </a:r>
            <a:r>
              <a:rPr lang="sv-SE" sz="2600" dirty="0">
                <a:latin typeface="Arial"/>
                <a:cs typeface="Arial"/>
              </a:rPr>
              <a:t> </a:t>
            </a:r>
            <a:r>
              <a:rPr lang="sv-SE" sz="2600" dirty="0" err="1">
                <a:latin typeface="Arial"/>
                <a:cs typeface="Arial"/>
              </a:rPr>
              <a:t>your</a:t>
            </a:r>
            <a:r>
              <a:rPr lang="sv-SE" sz="2600" dirty="0">
                <a:latin typeface="Arial"/>
                <a:cs typeface="Arial"/>
              </a:rPr>
              <a:t> </a:t>
            </a:r>
            <a:r>
              <a:rPr lang="sv-SE" sz="2600" dirty="0" err="1">
                <a:latin typeface="Arial"/>
                <a:cs typeface="Arial"/>
              </a:rPr>
              <a:t>ability</a:t>
            </a:r>
            <a:r>
              <a:rPr lang="sv-SE" sz="2600" dirty="0">
                <a:latin typeface="Arial"/>
                <a:cs typeface="Arial"/>
              </a:rPr>
              <a:t> to </a:t>
            </a:r>
            <a:r>
              <a:rPr lang="sv-SE" sz="2600" dirty="0" err="1">
                <a:latin typeface="Arial"/>
                <a:cs typeface="Arial"/>
              </a:rPr>
              <a:t>fulfil</a:t>
            </a:r>
            <a:r>
              <a:rPr lang="sv-SE" sz="2600" dirty="0">
                <a:latin typeface="Arial"/>
                <a:cs typeface="Arial"/>
              </a:rPr>
              <a:t> the </a:t>
            </a:r>
            <a:r>
              <a:rPr lang="sv-SE" sz="2600" dirty="0" err="1">
                <a:latin typeface="Arial"/>
                <a:cs typeface="Arial"/>
              </a:rPr>
              <a:t>requirements</a:t>
            </a:r>
            <a:r>
              <a:rPr lang="sv-SE" sz="2600" dirty="0">
                <a:latin typeface="Arial"/>
                <a:cs typeface="Arial"/>
              </a:rPr>
              <a:t> </a:t>
            </a:r>
            <a:r>
              <a:rPr lang="sv-SE" sz="2600" dirty="0" err="1">
                <a:latin typeface="Arial"/>
                <a:cs typeface="Arial"/>
              </a:rPr>
              <a:t>of</a:t>
            </a:r>
            <a:r>
              <a:rPr lang="sv-SE" sz="2600" dirty="0">
                <a:latin typeface="Arial"/>
                <a:cs typeface="Arial"/>
              </a:rPr>
              <a:t> </a:t>
            </a:r>
            <a:r>
              <a:rPr lang="sv-SE" sz="2600" dirty="0" err="1">
                <a:latin typeface="Arial"/>
                <a:cs typeface="Arial"/>
              </a:rPr>
              <a:t>your</a:t>
            </a:r>
            <a:r>
              <a:rPr lang="sv-SE" sz="2600" dirty="0">
                <a:latin typeface="Arial"/>
                <a:cs typeface="Arial"/>
              </a:rPr>
              <a:t> visa, </a:t>
            </a:r>
            <a:r>
              <a:rPr lang="sv-SE" sz="2600" dirty="0" err="1">
                <a:latin typeface="Arial"/>
                <a:cs typeface="Arial"/>
              </a:rPr>
              <a:t>e.g</a:t>
            </a:r>
            <a:r>
              <a:rPr lang="sv-SE" sz="2600" dirty="0">
                <a:latin typeface="Arial"/>
                <a:cs typeface="Arial"/>
              </a:rPr>
              <a:t>. </a:t>
            </a:r>
            <a:r>
              <a:rPr lang="sv-SE" sz="2600" dirty="0" err="1">
                <a:latin typeface="Arial"/>
                <a:cs typeface="Arial"/>
              </a:rPr>
              <a:t>parental</a:t>
            </a:r>
            <a:r>
              <a:rPr lang="sv-SE" sz="2600" dirty="0">
                <a:latin typeface="Arial"/>
                <a:cs typeface="Arial"/>
              </a:rPr>
              <a:t> </a:t>
            </a:r>
            <a:r>
              <a:rPr lang="sv-SE" sz="2600" dirty="0" err="1">
                <a:latin typeface="Arial"/>
                <a:cs typeface="Arial"/>
              </a:rPr>
              <a:t>leave</a:t>
            </a:r>
            <a:r>
              <a:rPr lang="sv-SE" sz="2600" dirty="0">
                <a:latin typeface="Arial"/>
                <a:cs typeface="Arial"/>
              </a:rPr>
              <a:t>, </a:t>
            </a:r>
            <a:r>
              <a:rPr lang="sv-SE" sz="2600" dirty="0" err="1">
                <a:latin typeface="Arial"/>
                <a:cs typeface="Arial"/>
              </a:rPr>
              <a:t>serious</a:t>
            </a:r>
            <a:r>
              <a:rPr lang="sv-SE" sz="2600" dirty="0">
                <a:latin typeface="Arial"/>
                <a:cs typeface="Arial"/>
              </a:rPr>
              <a:t> </a:t>
            </a:r>
            <a:r>
              <a:rPr lang="sv-SE" sz="2600" dirty="0" err="1">
                <a:latin typeface="Arial"/>
                <a:cs typeface="Arial"/>
              </a:rPr>
              <a:t>illness</a:t>
            </a:r>
            <a:r>
              <a:rPr lang="sv-SE" sz="2600" dirty="0">
                <a:latin typeface="Arial"/>
                <a:cs typeface="Arial"/>
              </a:rPr>
              <a:t> </a:t>
            </a:r>
            <a:r>
              <a:rPr lang="sv-SE" sz="2600" dirty="0" err="1">
                <a:latin typeface="Arial"/>
                <a:cs typeface="Arial"/>
              </a:rPr>
              <a:t>etc</a:t>
            </a:r>
            <a:endParaRPr lang="sv-SE" sz="2600" dirty="0" err="1"/>
          </a:p>
          <a:p>
            <a:endParaRPr lang="sv-FI"/>
          </a:p>
        </p:txBody>
      </p:sp>
      <p:sp>
        <p:nvSpPr>
          <p:cNvPr id="3" name="Title 2">
            <a:extLst>
              <a:ext uri="{FF2B5EF4-FFF2-40B4-BE49-F238E27FC236}">
                <a16:creationId xmlns:a16="http://schemas.microsoft.com/office/drawing/2014/main" id="{6958FB6A-4913-4635-893F-2BF197F01624}"/>
              </a:ext>
            </a:extLst>
          </p:cNvPr>
          <p:cNvSpPr>
            <a:spLocks noGrp="1"/>
          </p:cNvSpPr>
          <p:nvPr>
            <p:ph type="title"/>
          </p:nvPr>
        </p:nvSpPr>
        <p:spPr>
          <a:xfrm>
            <a:off x="356903" y="503432"/>
            <a:ext cx="8170648" cy="1282681"/>
          </a:xfrm>
        </p:spPr>
        <p:txBody>
          <a:bodyPr>
            <a:normAutofit/>
          </a:bodyPr>
          <a:lstStyle/>
          <a:p>
            <a:r>
              <a:rPr lang="sv-FI" sz="3600"/>
              <a:t>MIGRI – </a:t>
            </a:r>
            <a:r>
              <a:rPr lang="sv-FI" sz="3600" err="1"/>
              <a:t>Finnish</a:t>
            </a:r>
            <a:r>
              <a:rPr lang="sv-FI" sz="3600"/>
              <a:t> Immigration service</a:t>
            </a:r>
          </a:p>
        </p:txBody>
      </p:sp>
    </p:spTree>
    <p:extLst>
      <p:ext uri="{BB962C8B-B14F-4D97-AF65-F5344CB8AC3E}">
        <p14:creationId xmlns:p14="http://schemas.microsoft.com/office/powerpoint/2010/main" val="1999257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B5CF31-1978-4ADF-97BC-D0D395FB530D}"/>
              </a:ext>
            </a:extLst>
          </p:cNvPr>
          <p:cNvSpPr>
            <a:spLocks noGrp="1"/>
          </p:cNvSpPr>
          <p:nvPr>
            <p:ph sz="half" idx="1"/>
          </p:nvPr>
        </p:nvSpPr>
        <p:spPr/>
        <p:txBody>
          <a:bodyPr vert="horz" lIns="91440" tIns="45720" rIns="91440" bIns="45720" rtlCol="0" anchor="t">
            <a:normAutofit lnSpcReduction="10000"/>
          </a:bodyPr>
          <a:lstStyle/>
          <a:p>
            <a:r>
              <a:rPr lang="sv-FI" sz="2400" b="1" dirty="0" err="1">
                <a:latin typeface="Arial"/>
                <a:cs typeface="Arial"/>
              </a:rPr>
              <a:t>Tuition</a:t>
            </a:r>
            <a:r>
              <a:rPr lang="sv-FI" sz="2400" b="1" dirty="0">
                <a:latin typeface="Arial"/>
                <a:cs typeface="Arial"/>
              </a:rPr>
              <a:t> </a:t>
            </a:r>
            <a:r>
              <a:rPr lang="sv-FI" sz="2400" b="1" dirty="0" err="1">
                <a:latin typeface="Arial"/>
                <a:cs typeface="Arial"/>
              </a:rPr>
              <a:t>fees</a:t>
            </a:r>
            <a:endParaRPr lang="sv-FI" sz="2400" b="1" dirty="0">
              <a:latin typeface="Arial"/>
              <a:cs typeface="Arial"/>
            </a:endParaRPr>
          </a:p>
          <a:p>
            <a:r>
              <a:rPr lang="sv-FI" sz="2400" b="1" err="1"/>
              <a:t>Scholarships</a:t>
            </a:r>
            <a:endParaRPr lang="sv-FI" sz="2400" b="1"/>
          </a:p>
          <a:p>
            <a:r>
              <a:rPr lang="sv-FI" sz="2400" b="1" dirty="0" err="1">
                <a:latin typeface="Arial"/>
                <a:cs typeface="Arial"/>
              </a:rPr>
              <a:t>Registration</a:t>
            </a:r>
            <a:r>
              <a:rPr lang="sv-FI" sz="2400" b="1" dirty="0">
                <a:latin typeface="Arial"/>
                <a:cs typeface="Arial"/>
              </a:rPr>
              <a:t> for the </a:t>
            </a:r>
            <a:r>
              <a:rPr lang="sv-FI" sz="2400" b="1" dirty="0" err="1">
                <a:latin typeface="Arial"/>
                <a:cs typeface="Arial"/>
              </a:rPr>
              <a:t>academic</a:t>
            </a:r>
            <a:r>
              <a:rPr lang="sv-FI" sz="2400" b="1" dirty="0">
                <a:latin typeface="Arial"/>
                <a:cs typeface="Arial"/>
              </a:rPr>
              <a:t> </a:t>
            </a:r>
            <a:r>
              <a:rPr lang="sv-FI" sz="2400" b="1" dirty="0" err="1">
                <a:latin typeface="Arial"/>
                <a:cs typeface="Arial"/>
              </a:rPr>
              <a:t>year</a:t>
            </a:r>
            <a:endParaRPr lang="sv-FI" sz="2400" b="1" dirty="0">
              <a:latin typeface="Arial"/>
              <a:cs typeface="Arial"/>
            </a:endParaRPr>
          </a:p>
          <a:p>
            <a:pPr marL="0" indent="0">
              <a:buNone/>
            </a:pPr>
            <a:endParaRPr lang="sv-FI" sz="2400"/>
          </a:p>
          <a:p>
            <a:pPr marL="0" indent="0">
              <a:buNone/>
            </a:pPr>
            <a:endParaRPr lang="sv-FI" sz="2400"/>
          </a:p>
          <a:p>
            <a:pPr marL="0" indent="0">
              <a:buNone/>
            </a:pPr>
            <a:r>
              <a:rPr lang="sv-FI" sz="2400" b="1" dirty="0">
                <a:latin typeface="Arial"/>
                <a:cs typeface="Arial"/>
                <a:hlinkClick r:id="rId3"/>
              </a:rPr>
              <a:t>studentaffairs@arcada.fi</a:t>
            </a:r>
            <a:endParaRPr lang="sv-FI" sz="2400" b="1" dirty="0">
              <a:hlinkClick r:id="rId3"/>
            </a:endParaRPr>
          </a:p>
          <a:p>
            <a:pPr marL="0" indent="0">
              <a:buNone/>
            </a:pPr>
            <a:r>
              <a:rPr lang="sv-FI" sz="2400" b="1" err="1">
                <a:latin typeface="Arial"/>
                <a:cs typeface="Arial"/>
              </a:rPr>
              <a:t>Wednesdays</a:t>
            </a:r>
            <a:r>
              <a:rPr lang="sv-FI" sz="2400" b="1" dirty="0">
                <a:latin typeface="Arial"/>
                <a:cs typeface="Arial"/>
              </a:rPr>
              <a:t> 10-12 in </a:t>
            </a:r>
            <a:r>
              <a:rPr lang="sv-FI" sz="2400" b="1" err="1">
                <a:latin typeface="Arial"/>
                <a:cs typeface="Arial"/>
              </a:rPr>
              <a:t>room</a:t>
            </a:r>
            <a:r>
              <a:rPr lang="sv-FI" sz="2400" b="1" dirty="0">
                <a:latin typeface="Arial"/>
                <a:cs typeface="Arial"/>
              </a:rPr>
              <a:t> C244 in the </a:t>
            </a:r>
            <a:r>
              <a:rPr lang="sv-FI" sz="2400" b="1" err="1">
                <a:latin typeface="Arial"/>
                <a:cs typeface="Arial"/>
              </a:rPr>
              <a:t>Library</a:t>
            </a:r>
            <a:endParaRPr lang="sv-FI" sz="2400" b="1"/>
          </a:p>
          <a:p>
            <a:pPr marL="0" indent="0">
              <a:buNone/>
            </a:pPr>
            <a:r>
              <a:rPr lang="sv-FI" sz="2400" b="1" dirty="0" err="1">
                <a:latin typeface="Arial"/>
                <a:cs typeface="Arial"/>
              </a:rPr>
              <a:t>Thursdays</a:t>
            </a:r>
            <a:r>
              <a:rPr lang="sv-FI" sz="2400" b="1" dirty="0">
                <a:latin typeface="Arial"/>
                <a:cs typeface="Arial"/>
              </a:rPr>
              <a:t> 12-14 by </a:t>
            </a:r>
            <a:r>
              <a:rPr lang="sv-FI" sz="2400" b="1" dirty="0" err="1">
                <a:latin typeface="Arial"/>
                <a:cs typeface="Arial"/>
              </a:rPr>
              <a:t>phone</a:t>
            </a:r>
            <a:r>
              <a:rPr lang="sv-FI" sz="2400" b="1" dirty="0">
                <a:latin typeface="Arial"/>
                <a:cs typeface="Arial"/>
              </a:rPr>
              <a:t> </a:t>
            </a:r>
            <a:r>
              <a:rPr lang="sv-FI" sz="2600" b="1" dirty="0">
                <a:latin typeface="Arial"/>
                <a:cs typeface="Arial"/>
              </a:rPr>
              <a:t>029 4282 535</a:t>
            </a:r>
            <a:endParaRPr lang="sv-FI" sz="2400" b="1" dirty="0">
              <a:latin typeface="Arial"/>
              <a:cs typeface="Arial"/>
            </a:endParaRPr>
          </a:p>
          <a:p>
            <a:pPr marL="0" indent="0">
              <a:buNone/>
            </a:pPr>
            <a:endParaRPr lang="sv-FI" sz="2200"/>
          </a:p>
          <a:p>
            <a:pPr marL="0" indent="0">
              <a:buNone/>
            </a:pPr>
            <a:endParaRPr lang="sv-FI"/>
          </a:p>
        </p:txBody>
      </p:sp>
      <p:sp>
        <p:nvSpPr>
          <p:cNvPr id="3" name="Title 2">
            <a:extLst>
              <a:ext uri="{FF2B5EF4-FFF2-40B4-BE49-F238E27FC236}">
                <a16:creationId xmlns:a16="http://schemas.microsoft.com/office/drawing/2014/main" id="{57A5B4B6-C4CA-4CDB-AE13-FAFF9E2BCF6C}"/>
              </a:ext>
            </a:extLst>
          </p:cNvPr>
          <p:cNvSpPr>
            <a:spLocks noGrp="1"/>
          </p:cNvSpPr>
          <p:nvPr>
            <p:ph type="title"/>
          </p:nvPr>
        </p:nvSpPr>
        <p:spPr/>
        <p:txBody>
          <a:bodyPr/>
          <a:lstStyle/>
          <a:p>
            <a:r>
              <a:rPr lang="sv-FI"/>
              <a:t>Student Affairs</a:t>
            </a:r>
          </a:p>
        </p:txBody>
      </p:sp>
    </p:spTree>
    <p:extLst>
      <p:ext uri="{BB962C8B-B14F-4D97-AF65-F5344CB8AC3E}">
        <p14:creationId xmlns:p14="http://schemas.microsoft.com/office/powerpoint/2010/main" val="3107996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0421D3-3D84-C6F2-12D7-F2E4B58BB984}"/>
              </a:ext>
            </a:extLst>
          </p:cNvPr>
          <p:cNvSpPr>
            <a:spLocks noGrp="1"/>
          </p:cNvSpPr>
          <p:nvPr>
            <p:ph type="body" sz="half" idx="2"/>
          </p:nvPr>
        </p:nvSpPr>
        <p:spPr>
          <a:xfrm>
            <a:off x="576552" y="2374350"/>
            <a:ext cx="3932237" cy="3472846"/>
          </a:xfrm>
        </p:spPr>
        <p:txBody>
          <a:bodyPr vert="horz" lIns="91440" tIns="45720" rIns="91440" bIns="45720" rtlCol="0" anchor="t">
            <a:normAutofit/>
          </a:bodyPr>
          <a:lstStyle/>
          <a:p>
            <a:pPr marL="285750" indent="-285750">
              <a:buChar char="•"/>
            </a:pPr>
            <a:r>
              <a:rPr lang="en-US" sz="2000" dirty="0">
                <a:latin typeface="Arial"/>
                <a:cs typeface="Arial"/>
              </a:rPr>
              <a:t>Start using your Arcada email account now!</a:t>
            </a:r>
          </a:p>
          <a:p>
            <a:pPr marL="285750" indent="-285750">
              <a:buChar char="•"/>
            </a:pPr>
            <a:r>
              <a:rPr lang="en-US" sz="2000" dirty="0">
                <a:solidFill>
                  <a:srgbClr val="6E2878"/>
                </a:solidFill>
                <a:latin typeface="Arial"/>
                <a:cs typeface="Arial"/>
                <a:hlinkClick r:id="rId2"/>
              </a:rPr>
              <a:t>http</a:t>
            </a:r>
            <a:r>
              <a:rPr lang="en-US" sz="2000" dirty="0">
                <a:solidFill>
                  <a:srgbClr val="6E2878"/>
                </a:solidFill>
                <a:latin typeface="Arial"/>
                <a:cs typeface="Arial"/>
                <a:hlinkClick r:id="rId2">
                  <a:extLst>
                    <a:ext uri="{A12FA001-AC4F-418D-AE19-62706E023703}">
                      <ahyp:hlinkClr xmlns:ahyp="http://schemas.microsoft.com/office/drawing/2018/hyperlinkcolor" val="tx"/>
                    </a:ext>
                  </a:extLst>
                </a:hlinkClick>
              </a:rPr>
              <a:t>://outlook.arcada.fi</a:t>
            </a:r>
            <a:endParaRPr lang="en-US" sz="2000" dirty="0">
              <a:latin typeface="Arial"/>
              <a:cs typeface="Arial"/>
              <a:hlinkClick r:id="rId2">
                <a:extLst>
                  <a:ext uri="{A12FA001-AC4F-418D-AE19-62706E023703}">
                    <ahyp:hlinkClr xmlns:ahyp="http://schemas.microsoft.com/office/drawing/2018/hyperlinkcolor" val="tx"/>
                  </a:ext>
                </a:extLst>
              </a:hlinkClick>
            </a:endParaRPr>
          </a:p>
          <a:p>
            <a:pPr marL="342900" indent="-342900">
              <a:buChar char="•"/>
            </a:pPr>
            <a:r>
              <a:rPr lang="en-US" sz="2000" dirty="0">
                <a:latin typeface="Arial"/>
                <a:cs typeface="Arial"/>
              </a:rPr>
              <a:t>How to configure your Arcada email on your laptop or phone?  &gt; Check instructions on start.arcada.fi &gt; Study support- It-support-Email </a:t>
            </a:r>
          </a:p>
          <a:p>
            <a:pPr marL="342900" indent="-342900">
              <a:buChar char="•"/>
            </a:pPr>
            <a:r>
              <a:rPr lang="en-US" sz="2000" u="sng" dirty="0">
                <a:solidFill>
                  <a:srgbClr val="6E2878"/>
                </a:solidFill>
                <a:latin typeface="Arial"/>
                <a:cs typeface="Arial"/>
                <a:hlinkClick r:id="rId3"/>
              </a:rPr>
              <a:t>https://start.arcada.fi/en/study-support/it-support/email</a:t>
            </a:r>
            <a:r>
              <a:rPr lang="en-US" sz="2000" dirty="0">
                <a:latin typeface="Arial"/>
                <a:cs typeface="Arial"/>
              </a:rPr>
              <a:t> </a:t>
            </a:r>
            <a:endParaRPr lang="en-US" dirty="0">
              <a:latin typeface="Arial"/>
              <a:cs typeface="Arial"/>
            </a:endParaRPr>
          </a:p>
          <a:p>
            <a:pPr marL="342900" indent="-342900">
              <a:buChar char="•"/>
            </a:pPr>
            <a:endParaRPr lang="en-US" sz="2000"/>
          </a:p>
          <a:p>
            <a:pPr marL="342900" indent="-342900">
              <a:buChar char="•"/>
            </a:pPr>
            <a:endParaRPr lang="en-US" sz="2000"/>
          </a:p>
          <a:p>
            <a:endParaRPr lang="en-US"/>
          </a:p>
        </p:txBody>
      </p:sp>
      <p:sp>
        <p:nvSpPr>
          <p:cNvPr id="3" name="Title 2">
            <a:extLst>
              <a:ext uri="{FF2B5EF4-FFF2-40B4-BE49-F238E27FC236}">
                <a16:creationId xmlns:a16="http://schemas.microsoft.com/office/drawing/2014/main" id="{59735EDB-8ABE-3D53-E434-C51D4064653E}"/>
              </a:ext>
            </a:extLst>
          </p:cNvPr>
          <p:cNvSpPr>
            <a:spLocks noGrp="1"/>
          </p:cNvSpPr>
          <p:nvPr>
            <p:ph type="title"/>
          </p:nvPr>
        </p:nvSpPr>
        <p:spPr>
          <a:xfrm>
            <a:off x="839788" y="953472"/>
            <a:ext cx="10610127" cy="1103927"/>
          </a:xfrm>
        </p:spPr>
        <p:txBody>
          <a:bodyPr/>
          <a:lstStyle/>
          <a:p>
            <a:r>
              <a:rPr lang="en-US">
                <a:latin typeface="Arial"/>
                <a:cs typeface="Arial"/>
              </a:rPr>
              <a:t>Arcada Email Account</a:t>
            </a:r>
            <a:endParaRPr lang="en-US"/>
          </a:p>
        </p:txBody>
      </p:sp>
      <p:pic>
        <p:nvPicPr>
          <p:cNvPr id="6" name="Picture 5" descr="A screenshot of a computer&#10;&#10;Description automatically generated">
            <a:extLst>
              <a:ext uri="{FF2B5EF4-FFF2-40B4-BE49-F238E27FC236}">
                <a16:creationId xmlns:a16="http://schemas.microsoft.com/office/drawing/2014/main" id="{2CCC4FCD-771F-AE43-D391-6493C9D71D90}"/>
              </a:ext>
            </a:extLst>
          </p:cNvPr>
          <p:cNvPicPr>
            <a:picLocks noChangeAspect="1"/>
          </p:cNvPicPr>
          <p:nvPr/>
        </p:nvPicPr>
        <p:blipFill>
          <a:blip r:embed="rId4"/>
          <a:stretch>
            <a:fillRect/>
          </a:stretch>
        </p:blipFill>
        <p:spPr>
          <a:xfrm>
            <a:off x="4502727" y="2790358"/>
            <a:ext cx="7270709" cy="3892084"/>
          </a:xfrm>
          <a:prstGeom prst="rect">
            <a:avLst/>
          </a:prstGeom>
        </p:spPr>
      </p:pic>
    </p:spTree>
    <p:extLst>
      <p:ext uri="{BB962C8B-B14F-4D97-AF65-F5344CB8AC3E}">
        <p14:creationId xmlns:p14="http://schemas.microsoft.com/office/powerpoint/2010/main" val="1832696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3C7F15-58C7-4EC7-8FE7-3EDFC7E54121}"/>
              </a:ext>
            </a:extLst>
          </p:cNvPr>
          <p:cNvSpPr>
            <a:spLocks noGrp="1"/>
          </p:cNvSpPr>
          <p:nvPr>
            <p:ph sz="half" idx="1"/>
          </p:nvPr>
        </p:nvSpPr>
        <p:spPr/>
        <p:txBody>
          <a:bodyPr/>
          <a:lstStyle/>
          <a:p>
            <a:pPr marL="0" indent="0">
              <a:buNone/>
            </a:pPr>
            <a:endParaRPr lang="sv-FI"/>
          </a:p>
        </p:txBody>
      </p:sp>
      <p:sp>
        <p:nvSpPr>
          <p:cNvPr id="3" name="Title 2">
            <a:extLst>
              <a:ext uri="{FF2B5EF4-FFF2-40B4-BE49-F238E27FC236}">
                <a16:creationId xmlns:a16="http://schemas.microsoft.com/office/drawing/2014/main" id="{67081F7A-429D-4C98-9D11-CFC7696B0A5F}"/>
              </a:ext>
            </a:extLst>
          </p:cNvPr>
          <p:cNvSpPr>
            <a:spLocks noGrp="1"/>
          </p:cNvSpPr>
          <p:nvPr>
            <p:ph type="title"/>
          </p:nvPr>
        </p:nvSpPr>
        <p:spPr/>
        <p:txBody>
          <a:bodyPr/>
          <a:lstStyle/>
          <a:p>
            <a:r>
              <a:rPr lang="sv-FI" err="1"/>
              <a:t>Questions</a:t>
            </a:r>
            <a:r>
              <a:rPr lang="sv-FI"/>
              <a:t>?</a:t>
            </a:r>
          </a:p>
        </p:txBody>
      </p:sp>
    </p:spTree>
    <p:extLst>
      <p:ext uri="{BB962C8B-B14F-4D97-AF65-F5344CB8AC3E}">
        <p14:creationId xmlns:p14="http://schemas.microsoft.com/office/powerpoint/2010/main" val="2931536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367C5D-8883-46E1-8776-66F0F9C8A9D6}"/>
              </a:ext>
            </a:extLst>
          </p:cNvPr>
          <p:cNvSpPr>
            <a:spLocks noGrp="1"/>
          </p:cNvSpPr>
          <p:nvPr>
            <p:ph sz="half" idx="1"/>
          </p:nvPr>
        </p:nvSpPr>
        <p:spPr/>
        <p:txBody>
          <a:bodyPr/>
          <a:lstStyle/>
          <a:p>
            <a:pPr marL="0" indent="0">
              <a:buNone/>
            </a:pPr>
            <a:endParaRPr lang="sv-FI"/>
          </a:p>
          <a:p>
            <a:pPr marL="0" indent="0">
              <a:buNone/>
            </a:pPr>
            <a:endParaRPr lang="sv-FI"/>
          </a:p>
          <a:p>
            <a:pPr marL="0" indent="0">
              <a:buNone/>
            </a:pPr>
            <a:endParaRPr lang="sv-FI"/>
          </a:p>
          <a:p>
            <a:pPr marL="0" indent="0">
              <a:buNone/>
            </a:pPr>
            <a:r>
              <a:rPr lang="sv-FI" sz="4800" err="1"/>
              <a:t>Have</a:t>
            </a:r>
            <a:r>
              <a:rPr lang="sv-FI" sz="4800"/>
              <a:t> a </a:t>
            </a:r>
            <a:r>
              <a:rPr lang="sv-FI" sz="4800" err="1"/>
              <a:t>lovely</a:t>
            </a:r>
            <a:r>
              <a:rPr lang="sv-FI" sz="4800"/>
              <a:t> </a:t>
            </a:r>
            <a:r>
              <a:rPr lang="sv-FI" sz="4800" err="1"/>
              <a:t>day</a:t>
            </a:r>
            <a:r>
              <a:rPr lang="sv-FI" sz="4800"/>
              <a:t>!</a:t>
            </a:r>
          </a:p>
        </p:txBody>
      </p:sp>
      <p:sp>
        <p:nvSpPr>
          <p:cNvPr id="3" name="Title 2">
            <a:extLst>
              <a:ext uri="{FF2B5EF4-FFF2-40B4-BE49-F238E27FC236}">
                <a16:creationId xmlns:a16="http://schemas.microsoft.com/office/drawing/2014/main" id="{3AADB401-6AB7-43D4-8886-80D7F747DED8}"/>
              </a:ext>
            </a:extLst>
          </p:cNvPr>
          <p:cNvSpPr>
            <a:spLocks noGrp="1"/>
          </p:cNvSpPr>
          <p:nvPr>
            <p:ph type="title"/>
          </p:nvPr>
        </p:nvSpPr>
        <p:spPr/>
        <p:txBody>
          <a:bodyPr/>
          <a:lstStyle/>
          <a:p>
            <a:r>
              <a:rPr lang="sv-FI" err="1"/>
              <a:t>Thank</a:t>
            </a:r>
            <a:r>
              <a:rPr lang="sv-FI"/>
              <a:t> </a:t>
            </a:r>
            <a:r>
              <a:rPr lang="sv-FI" err="1"/>
              <a:t>you</a:t>
            </a:r>
            <a:r>
              <a:rPr lang="sv-FI"/>
              <a:t>!</a:t>
            </a:r>
          </a:p>
        </p:txBody>
      </p:sp>
    </p:spTree>
    <p:extLst>
      <p:ext uri="{BB962C8B-B14F-4D97-AF65-F5344CB8AC3E}">
        <p14:creationId xmlns:p14="http://schemas.microsoft.com/office/powerpoint/2010/main" val="425920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D0DD67-4ED8-4A62-AC53-313938332A9E}"/>
              </a:ext>
            </a:extLst>
          </p:cNvPr>
          <p:cNvSpPr>
            <a:spLocks noGrp="1"/>
          </p:cNvSpPr>
          <p:nvPr>
            <p:ph sz="half" idx="1"/>
          </p:nvPr>
        </p:nvSpPr>
        <p:spPr>
          <a:xfrm>
            <a:off x="411061" y="2040785"/>
            <a:ext cx="7843706" cy="4351338"/>
          </a:xfrm>
        </p:spPr>
        <p:txBody>
          <a:bodyPr/>
          <a:lstStyle/>
          <a:p>
            <a:endParaRPr lang="en-US"/>
          </a:p>
          <a:p>
            <a:r>
              <a:rPr lang="en-US"/>
              <a:t>Presentation – who are we?</a:t>
            </a:r>
          </a:p>
          <a:p>
            <a:r>
              <a:rPr lang="sv-FI" err="1"/>
              <a:t>Today’s</a:t>
            </a:r>
            <a:r>
              <a:rPr lang="sv-FI"/>
              <a:t> </a:t>
            </a:r>
            <a:r>
              <a:rPr lang="sv-FI" err="1"/>
              <a:t>schedule</a:t>
            </a:r>
            <a:endParaRPr lang="sv-FI"/>
          </a:p>
          <a:p>
            <a:r>
              <a:rPr lang="sv-FI"/>
              <a:t>Schedule for </a:t>
            </a:r>
            <a:r>
              <a:rPr lang="sv-FI" err="1"/>
              <a:t>next</a:t>
            </a:r>
            <a:r>
              <a:rPr lang="sv-FI"/>
              <a:t> </a:t>
            </a:r>
            <a:r>
              <a:rPr lang="sv-FI" err="1"/>
              <a:t>week</a:t>
            </a:r>
            <a:endParaRPr lang="sv-FI"/>
          </a:p>
          <a:p>
            <a:r>
              <a:rPr lang="sv-FI"/>
              <a:t>International House </a:t>
            </a:r>
            <a:r>
              <a:rPr lang="sv-FI" err="1"/>
              <a:t>Helsinki</a:t>
            </a:r>
            <a:endParaRPr lang="sv-FI"/>
          </a:p>
          <a:p>
            <a:r>
              <a:rPr lang="sv-FI" err="1"/>
              <a:t>Migri</a:t>
            </a:r>
            <a:endParaRPr lang="sv-FI"/>
          </a:p>
          <a:p>
            <a:r>
              <a:rPr lang="sv-FI"/>
              <a:t>Student Affairs</a:t>
            </a:r>
          </a:p>
          <a:p>
            <a:r>
              <a:rPr lang="sv-FI" err="1"/>
              <a:t>Questions</a:t>
            </a:r>
            <a:endParaRPr lang="sv-FI"/>
          </a:p>
          <a:p>
            <a:pPr marL="0" indent="0">
              <a:buNone/>
            </a:pPr>
            <a:endParaRPr lang="en-US"/>
          </a:p>
          <a:p>
            <a:endParaRPr lang="sv-FI"/>
          </a:p>
        </p:txBody>
      </p:sp>
      <p:sp>
        <p:nvSpPr>
          <p:cNvPr id="3" name="Title 2">
            <a:extLst>
              <a:ext uri="{FF2B5EF4-FFF2-40B4-BE49-F238E27FC236}">
                <a16:creationId xmlns:a16="http://schemas.microsoft.com/office/drawing/2014/main" id="{F011092A-9628-4BF9-9A5B-4FFF66548F20}"/>
              </a:ext>
            </a:extLst>
          </p:cNvPr>
          <p:cNvSpPr>
            <a:spLocks noGrp="1"/>
          </p:cNvSpPr>
          <p:nvPr>
            <p:ph type="title"/>
          </p:nvPr>
        </p:nvSpPr>
        <p:spPr>
          <a:xfrm>
            <a:off x="839787" y="457199"/>
            <a:ext cx="5965273" cy="1282681"/>
          </a:xfrm>
        </p:spPr>
        <p:txBody>
          <a:bodyPr>
            <a:normAutofit/>
          </a:bodyPr>
          <a:lstStyle/>
          <a:p>
            <a:r>
              <a:rPr lang="sv-FI" sz="3600" err="1"/>
              <a:t>Structure</a:t>
            </a:r>
            <a:r>
              <a:rPr lang="sv-FI" sz="3600"/>
              <a:t> </a:t>
            </a:r>
            <a:r>
              <a:rPr lang="sv-FI" sz="3600" err="1"/>
              <a:t>of</a:t>
            </a:r>
            <a:r>
              <a:rPr lang="sv-FI" sz="3600"/>
              <a:t> the session</a:t>
            </a:r>
          </a:p>
        </p:txBody>
      </p:sp>
    </p:spTree>
    <p:extLst>
      <p:ext uri="{BB962C8B-B14F-4D97-AF65-F5344CB8AC3E}">
        <p14:creationId xmlns:p14="http://schemas.microsoft.com/office/powerpoint/2010/main" val="109911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813F81-2AF0-46DD-8C2E-45DC72AF6432}"/>
              </a:ext>
            </a:extLst>
          </p:cNvPr>
          <p:cNvSpPr>
            <a:spLocks noGrp="1"/>
          </p:cNvSpPr>
          <p:nvPr>
            <p:ph sz="half" idx="1"/>
          </p:nvPr>
        </p:nvSpPr>
        <p:spPr>
          <a:xfrm>
            <a:off x="243281" y="2040784"/>
            <a:ext cx="6518246" cy="4729131"/>
          </a:xfrm>
        </p:spPr>
        <p:txBody>
          <a:bodyPr>
            <a:normAutofit/>
          </a:bodyPr>
          <a:lstStyle/>
          <a:p>
            <a:pPr marL="0" indent="0" algn="ctr">
              <a:buNone/>
            </a:pPr>
            <a:endParaRPr lang="fi-FI" sz="2400"/>
          </a:p>
          <a:p>
            <a:pPr marL="0" indent="0" algn="ctr">
              <a:buNone/>
            </a:pPr>
            <a:endParaRPr lang="fi-FI" sz="2400"/>
          </a:p>
          <a:p>
            <a:pPr marL="0" indent="0" algn="ctr">
              <a:buNone/>
            </a:pPr>
            <a:r>
              <a:rPr lang="fi-FI" sz="2400" err="1"/>
              <a:t>We</a:t>
            </a:r>
            <a:r>
              <a:rPr lang="fi-FI" sz="2400"/>
              <a:t> </a:t>
            </a:r>
            <a:r>
              <a:rPr lang="fi-FI" sz="2400" err="1"/>
              <a:t>provide</a:t>
            </a:r>
            <a:r>
              <a:rPr lang="fi-FI" sz="2400"/>
              <a:t> </a:t>
            </a:r>
            <a:r>
              <a:rPr lang="fi-FI" sz="2400" err="1"/>
              <a:t>advice</a:t>
            </a:r>
            <a:r>
              <a:rPr lang="fi-FI" sz="2400"/>
              <a:t> and </a:t>
            </a:r>
            <a:r>
              <a:rPr lang="fi-FI" sz="2400" err="1"/>
              <a:t>guidance</a:t>
            </a:r>
            <a:r>
              <a:rPr lang="fi-FI" sz="2400"/>
              <a:t> in </a:t>
            </a:r>
            <a:r>
              <a:rPr lang="fi-FI" sz="2400" err="1"/>
              <a:t>planning</a:t>
            </a:r>
            <a:r>
              <a:rPr lang="fi-FI" sz="2400"/>
              <a:t> personal </a:t>
            </a:r>
            <a:r>
              <a:rPr lang="fi-FI" sz="2400" err="1"/>
              <a:t>study</a:t>
            </a:r>
            <a:r>
              <a:rPr lang="fi-FI" sz="2400"/>
              <a:t> </a:t>
            </a:r>
            <a:r>
              <a:rPr lang="fi-FI" sz="2400" err="1"/>
              <a:t>plans</a:t>
            </a:r>
            <a:r>
              <a:rPr lang="fi-FI" sz="2400"/>
              <a:t>.</a:t>
            </a:r>
            <a:endParaRPr lang="sv-FI" sz="2400"/>
          </a:p>
          <a:p>
            <a:pPr marL="0" indent="0">
              <a:buNone/>
            </a:pPr>
            <a:endParaRPr lang="sv-FI"/>
          </a:p>
          <a:p>
            <a:pPr marL="0" indent="0">
              <a:buNone/>
            </a:pPr>
            <a:endParaRPr lang="sv-FI"/>
          </a:p>
          <a:p>
            <a:pPr marL="0" indent="0">
              <a:buNone/>
            </a:pPr>
            <a:endParaRPr lang="sv-FI"/>
          </a:p>
        </p:txBody>
      </p:sp>
      <p:sp>
        <p:nvSpPr>
          <p:cNvPr id="3" name="Title 2">
            <a:extLst>
              <a:ext uri="{FF2B5EF4-FFF2-40B4-BE49-F238E27FC236}">
                <a16:creationId xmlns:a16="http://schemas.microsoft.com/office/drawing/2014/main" id="{F6D98397-5E84-4246-B490-87EB84150DFC}"/>
              </a:ext>
            </a:extLst>
          </p:cNvPr>
          <p:cNvSpPr>
            <a:spLocks noGrp="1"/>
          </p:cNvSpPr>
          <p:nvPr>
            <p:ph type="title"/>
          </p:nvPr>
        </p:nvSpPr>
        <p:spPr>
          <a:xfrm>
            <a:off x="660400" y="457199"/>
            <a:ext cx="5902960" cy="1239521"/>
          </a:xfrm>
        </p:spPr>
        <p:txBody>
          <a:bodyPr>
            <a:normAutofit/>
          </a:bodyPr>
          <a:lstStyle/>
          <a:p>
            <a:r>
              <a:rPr lang="sv-FI" sz="3600" err="1"/>
              <a:t>Study</a:t>
            </a:r>
            <a:r>
              <a:rPr lang="sv-FI" sz="3600"/>
              <a:t> </a:t>
            </a:r>
            <a:r>
              <a:rPr lang="sv-FI" sz="3600" err="1"/>
              <a:t>Counsellors</a:t>
            </a:r>
            <a:endParaRPr lang="sv-FI" sz="3600"/>
          </a:p>
        </p:txBody>
      </p:sp>
    </p:spTree>
    <p:extLst>
      <p:ext uri="{BB962C8B-B14F-4D97-AF65-F5344CB8AC3E}">
        <p14:creationId xmlns:p14="http://schemas.microsoft.com/office/powerpoint/2010/main" val="139103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B1AD-E5D7-4C53-83ED-276CF1C21D40}"/>
              </a:ext>
            </a:extLst>
          </p:cNvPr>
          <p:cNvSpPr>
            <a:spLocks noGrp="1"/>
          </p:cNvSpPr>
          <p:nvPr>
            <p:ph type="title"/>
          </p:nvPr>
        </p:nvSpPr>
        <p:spPr>
          <a:xfrm>
            <a:off x="839788" y="953472"/>
            <a:ext cx="4864726" cy="1103927"/>
          </a:xfrm>
        </p:spPr>
        <p:txBody>
          <a:bodyPr>
            <a:normAutofit/>
          </a:bodyPr>
          <a:lstStyle/>
          <a:p>
            <a:r>
              <a:rPr lang="sv-FI" sz="3600"/>
              <a:t>Contact information</a:t>
            </a:r>
          </a:p>
        </p:txBody>
      </p:sp>
      <p:sp>
        <p:nvSpPr>
          <p:cNvPr id="4" name="Text Placeholder 3">
            <a:extLst>
              <a:ext uri="{FF2B5EF4-FFF2-40B4-BE49-F238E27FC236}">
                <a16:creationId xmlns:a16="http://schemas.microsoft.com/office/drawing/2014/main" id="{FF1D03D6-8E3C-4AAC-B642-EA1A832024B3}"/>
              </a:ext>
            </a:extLst>
          </p:cNvPr>
          <p:cNvSpPr>
            <a:spLocks noGrp="1"/>
          </p:cNvSpPr>
          <p:nvPr>
            <p:ph type="body" sz="half" idx="2"/>
          </p:nvPr>
        </p:nvSpPr>
        <p:spPr>
          <a:xfrm>
            <a:off x="816293" y="2388204"/>
            <a:ext cx="3932237" cy="3695943"/>
          </a:xfrm>
        </p:spPr>
        <p:txBody>
          <a:bodyPr/>
          <a:lstStyle/>
          <a:p>
            <a:endParaRPr lang="sv-FI" sz="2400" b="1"/>
          </a:p>
          <a:p>
            <a:r>
              <a:rPr lang="sv-FI" sz="2400" b="1"/>
              <a:t>Camilla Genberg, </a:t>
            </a:r>
            <a:r>
              <a:rPr lang="sv-FI" sz="2400" err="1"/>
              <a:t>MAEd</a:t>
            </a:r>
            <a:r>
              <a:rPr lang="sv-FI" sz="2400"/>
              <a:t>.</a:t>
            </a:r>
          </a:p>
          <a:p>
            <a:r>
              <a:rPr lang="sv-FI" sz="2400" err="1"/>
              <a:t>Study</a:t>
            </a:r>
            <a:r>
              <a:rPr lang="sv-FI" sz="2400"/>
              <a:t> </a:t>
            </a:r>
            <a:r>
              <a:rPr lang="sv-FI" sz="2400" err="1"/>
              <a:t>Counsellor</a:t>
            </a:r>
            <a:endParaRPr lang="sv-FI" sz="2400"/>
          </a:p>
          <a:p>
            <a:r>
              <a:rPr lang="sv-FI" sz="2400"/>
              <a:t>International Business </a:t>
            </a:r>
          </a:p>
          <a:p>
            <a:r>
              <a:rPr lang="en-US" sz="2400"/>
              <a:t>+358 (0)294 282 672</a:t>
            </a:r>
            <a:endParaRPr lang="sv-FI" sz="2400"/>
          </a:p>
          <a:p>
            <a:r>
              <a:rPr lang="sv-FI" sz="2400" u="sng">
                <a:hlinkClick r:id="rId2"/>
              </a:rPr>
              <a:t>camilla.genberg@arcada.fi</a:t>
            </a:r>
            <a:r>
              <a:rPr lang="sv-FI" sz="2400"/>
              <a:t> </a:t>
            </a:r>
          </a:p>
          <a:p>
            <a:endParaRPr lang="sv-FI"/>
          </a:p>
        </p:txBody>
      </p:sp>
      <p:sp>
        <p:nvSpPr>
          <p:cNvPr id="11" name="Picture Placeholder 10">
            <a:extLst>
              <a:ext uri="{FF2B5EF4-FFF2-40B4-BE49-F238E27FC236}">
                <a16:creationId xmlns:a16="http://schemas.microsoft.com/office/drawing/2014/main" id="{0B0DB1B6-BA56-4679-9BE4-D0D5214E03DA}"/>
              </a:ext>
            </a:extLst>
          </p:cNvPr>
          <p:cNvSpPr>
            <a:spLocks noGrp="1"/>
          </p:cNvSpPr>
          <p:nvPr>
            <p:ph type="pic" idx="1"/>
          </p:nvPr>
        </p:nvSpPr>
        <p:spPr>
          <a:xfrm>
            <a:off x="5437188" y="1058525"/>
            <a:ext cx="6172200" cy="4873625"/>
          </a:xfrm>
        </p:spPr>
      </p:sp>
      <p:pic>
        <p:nvPicPr>
          <p:cNvPr id="6" name="Picture 5">
            <a:extLst>
              <a:ext uri="{FF2B5EF4-FFF2-40B4-BE49-F238E27FC236}">
                <a16:creationId xmlns:a16="http://schemas.microsoft.com/office/drawing/2014/main" id="{E379A3AD-11C0-4AC5-8AAB-F701912D5481}"/>
              </a:ext>
            </a:extLst>
          </p:cNvPr>
          <p:cNvPicPr>
            <a:picLocks noChangeAspect="1"/>
          </p:cNvPicPr>
          <p:nvPr/>
        </p:nvPicPr>
        <p:blipFill>
          <a:blip r:embed="rId3"/>
          <a:stretch>
            <a:fillRect/>
          </a:stretch>
        </p:blipFill>
        <p:spPr>
          <a:xfrm>
            <a:off x="7198932" y="1764701"/>
            <a:ext cx="3102982" cy="3997292"/>
          </a:xfrm>
          <a:prstGeom prst="rect">
            <a:avLst/>
          </a:prstGeom>
          <a:ln>
            <a:noFill/>
          </a:ln>
          <a:effectLst>
            <a:softEdge rad="112500"/>
          </a:effectLst>
        </p:spPr>
      </p:pic>
    </p:spTree>
    <p:extLst>
      <p:ext uri="{BB962C8B-B14F-4D97-AF65-F5344CB8AC3E}">
        <p14:creationId xmlns:p14="http://schemas.microsoft.com/office/powerpoint/2010/main" val="394294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1D03D6-8E3C-4AAC-B642-EA1A832024B3}"/>
              </a:ext>
            </a:extLst>
          </p:cNvPr>
          <p:cNvSpPr>
            <a:spLocks noGrp="1"/>
          </p:cNvSpPr>
          <p:nvPr>
            <p:ph sz="half" idx="1"/>
          </p:nvPr>
        </p:nvSpPr>
        <p:spPr>
          <a:xfrm>
            <a:off x="838200" y="2012204"/>
            <a:ext cx="5181600" cy="4476741"/>
          </a:xfrm>
        </p:spPr>
        <p:txBody>
          <a:bodyPr vert="horz" lIns="91440" tIns="45720" rIns="91440" bIns="45720" rtlCol="0">
            <a:normAutofit/>
          </a:bodyPr>
          <a:lstStyle/>
          <a:p>
            <a:endParaRPr lang="sv-FI" b="1"/>
          </a:p>
          <a:p>
            <a:r>
              <a:rPr lang="sv-FI" b="1"/>
              <a:t>Sofie Sundström </a:t>
            </a:r>
            <a:endParaRPr lang="sv-FI"/>
          </a:p>
          <a:p>
            <a:r>
              <a:rPr lang="sv-FI" err="1"/>
              <a:t>Study</a:t>
            </a:r>
            <a:r>
              <a:rPr lang="sv-FI"/>
              <a:t> </a:t>
            </a:r>
            <a:r>
              <a:rPr lang="sv-FI" err="1"/>
              <a:t>Counsellor</a:t>
            </a:r>
            <a:endParaRPr lang="sv-FI"/>
          </a:p>
          <a:p>
            <a:r>
              <a:rPr lang="sv-FI" err="1"/>
              <a:t>Mechanical</a:t>
            </a:r>
            <a:r>
              <a:rPr lang="sv-FI"/>
              <a:t> and </a:t>
            </a:r>
            <a:r>
              <a:rPr lang="sv-FI" err="1"/>
              <a:t>Sustainable</a:t>
            </a:r>
            <a:r>
              <a:rPr lang="sv-FI"/>
              <a:t> </a:t>
            </a:r>
            <a:r>
              <a:rPr lang="sv-FI" err="1"/>
              <a:t>Engineering</a:t>
            </a:r>
            <a:endParaRPr lang="sv-FI"/>
          </a:p>
          <a:p>
            <a:r>
              <a:rPr lang="en-US"/>
              <a:t>+358 (0)294 282 651</a:t>
            </a:r>
            <a:endParaRPr lang="sv-FI"/>
          </a:p>
          <a:p>
            <a:r>
              <a:rPr lang="sv-FI" u="sng">
                <a:hlinkClick r:id="rId2"/>
              </a:rPr>
              <a:t>sofie.j.sundstrom@arcada.fi</a:t>
            </a:r>
            <a:r>
              <a:rPr lang="sv-FI"/>
              <a:t> </a:t>
            </a:r>
          </a:p>
          <a:p>
            <a:endParaRPr lang="sv-FI"/>
          </a:p>
        </p:txBody>
      </p:sp>
      <p:sp>
        <p:nvSpPr>
          <p:cNvPr id="2" name="Title 1">
            <a:extLst>
              <a:ext uri="{FF2B5EF4-FFF2-40B4-BE49-F238E27FC236}">
                <a16:creationId xmlns:a16="http://schemas.microsoft.com/office/drawing/2014/main" id="{B84DB1AD-E5D7-4C53-83ED-276CF1C21D40}"/>
              </a:ext>
            </a:extLst>
          </p:cNvPr>
          <p:cNvSpPr>
            <a:spLocks noGrp="1"/>
          </p:cNvSpPr>
          <p:nvPr>
            <p:ph type="title"/>
          </p:nvPr>
        </p:nvSpPr>
        <p:spPr>
          <a:xfrm>
            <a:off x="838200" y="763744"/>
            <a:ext cx="10515600" cy="976138"/>
          </a:xfrm>
        </p:spPr>
        <p:txBody>
          <a:bodyPr anchor="b">
            <a:normAutofit/>
          </a:bodyPr>
          <a:lstStyle/>
          <a:p>
            <a:r>
              <a:rPr lang="sv-FI"/>
              <a:t>Contact information</a:t>
            </a:r>
          </a:p>
        </p:txBody>
      </p:sp>
      <p:pic>
        <p:nvPicPr>
          <p:cNvPr id="7" name="Content Placeholder 6" descr="A person with curly brown hair wearing a floral shirt&#10;&#10;Description automatically generated">
            <a:extLst>
              <a:ext uri="{FF2B5EF4-FFF2-40B4-BE49-F238E27FC236}">
                <a16:creationId xmlns:a16="http://schemas.microsoft.com/office/drawing/2014/main" id="{E2ABEEDA-0C8F-D236-B466-361E83364336}"/>
              </a:ext>
            </a:extLst>
          </p:cNvPr>
          <p:cNvPicPr>
            <a:picLocks noGrp="1" noChangeAspect="1"/>
          </p:cNvPicPr>
          <p:nvPr>
            <p:ph sz="half" idx="2"/>
          </p:nvPr>
        </p:nvPicPr>
        <p:blipFill>
          <a:blip r:embed="rId3"/>
          <a:stretch>
            <a:fillRect/>
          </a:stretch>
        </p:blipFill>
        <p:spPr>
          <a:xfrm>
            <a:off x="7248288" y="1437773"/>
            <a:ext cx="3521793" cy="4476741"/>
          </a:xfrm>
          <a:prstGeom prst="rect">
            <a:avLst/>
          </a:prstGeom>
          <a:ln>
            <a:noFill/>
          </a:ln>
          <a:effectLst>
            <a:softEdge rad="112500"/>
          </a:effectLst>
        </p:spPr>
      </p:pic>
    </p:spTree>
    <p:extLst>
      <p:ext uri="{BB962C8B-B14F-4D97-AF65-F5344CB8AC3E}">
        <p14:creationId xmlns:p14="http://schemas.microsoft.com/office/powerpoint/2010/main" val="331991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CBFC38-5B56-16AF-5508-F65C5CC52FFF}"/>
              </a:ext>
            </a:extLst>
          </p:cNvPr>
          <p:cNvSpPr>
            <a:spLocks noGrp="1"/>
          </p:cNvSpPr>
          <p:nvPr>
            <p:ph sz="half" idx="1"/>
          </p:nvPr>
        </p:nvSpPr>
        <p:spPr/>
        <p:txBody>
          <a:bodyPr vert="horz" lIns="91440" tIns="45720" rIns="91440" bIns="45720" rtlCol="0" anchor="t">
            <a:normAutofit/>
          </a:bodyPr>
          <a:lstStyle/>
          <a:p>
            <a:pPr marL="0" indent="0" algn="ctr">
              <a:buNone/>
            </a:pPr>
            <a:endParaRPr lang="en-US">
              <a:latin typeface="Arial"/>
              <a:cs typeface="Arial"/>
            </a:endParaRPr>
          </a:p>
          <a:p>
            <a:pPr marL="0" indent="0" algn="ctr">
              <a:buNone/>
            </a:pPr>
            <a:endParaRPr lang="en-US">
              <a:latin typeface="Arial"/>
              <a:cs typeface="Arial"/>
            </a:endParaRPr>
          </a:p>
          <a:p>
            <a:pPr marL="0" indent="0" algn="ctr">
              <a:buNone/>
            </a:pPr>
            <a:endParaRPr lang="en-US">
              <a:latin typeface="Arial"/>
              <a:cs typeface="Arial"/>
            </a:endParaRPr>
          </a:p>
          <a:p>
            <a:pPr marL="0" indent="0" algn="ctr">
              <a:buNone/>
            </a:pPr>
            <a:r>
              <a:rPr lang="en-US">
                <a:latin typeface="Arial"/>
                <a:cs typeface="Arial"/>
              </a:rPr>
              <a:t>I provide advice and guidance for newcomers in Finland.</a:t>
            </a:r>
            <a:endParaRPr lang="en-US"/>
          </a:p>
          <a:p>
            <a:endParaRPr lang="en-US"/>
          </a:p>
        </p:txBody>
      </p:sp>
      <p:sp>
        <p:nvSpPr>
          <p:cNvPr id="3" name="Title 2">
            <a:extLst>
              <a:ext uri="{FF2B5EF4-FFF2-40B4-BE49-F238E27FC236}">
                <a16:creationId xmlns:a16="http://schemas.microsoft.com/office/drawing/2014/main" id="{FD9B4742-0091-2DAA-5DF3-83AD49D0E30D}"/>
              </a:ext>
            </a:extLst>
          </p:cNvPr>
          <p:cNvSpPr>
            <a:spLocks noGrp="1"/>
          </p:cNvSpPr>
          <p:nvPr>
            <p:ph type="title"/>
          </p:nvPr>
        </p:nvSpPr>
        <p:spPr>
          <a:xfrm>
            <a:off x="691346" y="467095"/>
            <a:ext cx="6602081" cy="1282681"/>
          </a:xfrm>
        </p:spPr>
        <p:txBody>
          <a:bodyPr/>
          <a:lstStyle/>
          <a:p>
            <a:r>
              <a:rPr lang="sv-FI" sz="3600">
                <a:solidFill>
                  <a:srgbClr val="000000"/>
                </a:solidFill>
                <a:latin typeface="Arial"/>
                <a:cs typeface="Arial"/>
              </a:rPr>
              <a:t>International Student </a:t>
            </a:r>
            <a:r>
              <a:rPr lang="sv-FI" sz="3600" err="1">
                <a:solidFill>
                  <a:srgbClr val="000000"/>
                </a:solidFill>
                <a:latin typeface="Arial"/>
                <a:cs typeface="Arial"/>
              </a:rPr>
              <a:t>Advisor</a:t>
            </a:r>
            <a:endParaRPr lang="en-US" err="1">
              <a:latin typeface="Arial"/>
              <a:cs typeface="Arial"/>
            </a:endParaRPr>
          </a:p>
        </p:txBody>
      </p:sp>
    </p:spTree>
    <p:extLst>
      <p:ext uri="{BB962C8B-B14F-4D97-AF65-F5344CB8AC3E}">
        <p14:creationId xmlns:p14="http://schemas.microsoft.com/office/powerpoint/2010/main" val="370470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1D03D6-8E3C-4AAC-B642-EA1A832024B3}"/>
              </a:ext>
            </a:extLst>
          </p:cNvPr>
          <p:cNvSpPr>
            <a:spLocks noGrp="1"/>
          </p:cNvSpPr>
          <p:nvPr>
            <p:ph sz="half" idx="1"/>
          </p:nvPr>
        </p:nvSpPr>
        <p:spPr>
          <a:xfrm>
            <a:off x="838200" y="2012204"/>
            <a:ext cx="5512279" cy="4476741"/>
          </a:xfrm>
        </p:spPr>
        <p:txBody>
          <a:bodyPr vert="horz" lIns="91440" tIns="45720" rIns="91440" bIns="45720" rtlCol="0" anchor="t">
            <a:normAutofit/>
          </a:bodyPr>
          <a:lstStyle/>
          <a:p>
            <a:endParaRPr lang="sv-FI" b="1"/>
          </a:p>
          <a:p>
            <a:pPr marL="0" indent="0">
              <a:buNone/>
            </a:pPr>
            <a:r>
              <a:rPr lang="sv-FI" b="1"/>
              <a:t>Laurits Møller</a:t>
            </a:r>
            <a:endParaRPr lang="sv-FI"/>
          </a:p>
          <a:p>
            <a:pPr marL="0" indent="0">
              <a:buNone/>
            </a:pPr>
            <a:r>
              <a:rPr lang="sv-FI">
                <a:latin typeface="Arial"/>
                <a:cs typeface="Arial"/>
              </a:rPr>
              <a:t>International Student </a:t>
            </a:r>
            <a:r>
              <a:rPr lang="sv-FI" err="1">
                <a:latin typeface="Arial"/>
                <a:cs typeface="Arial"/>
              </a:rPr>
              <a:t>Advisor</a:t>
            </a:r>
            <a:endParaRPr lang="sv-FI">
              <a:latin typeface="Arial"/>
              <a:cs typeface="Arial"/>
            </a:endParaRPr>
          </a:p>
          <a:p>
            <a:pPr marL="0" indent="0">
              <a:buNone/>
            </a:pPr>
            <a:r>
              <a:rPr lang="en-US"/>
              <a:t>+358 (0)294 282 560</a:t>
            </a:r>
            <a:endParaRPr lang="sv-FI"/>
          </a:p>
          <a:p>
            <a:pPr marL="0" indent="0">
              <a:buNone/>
            </a:pPr>
            <a:r>
              <a:rPr lang="sv-FI" u="sng">
                <a:latin typeface="Arial"/>
                <a:cs typeface="Arial"/>
                <a:hlinkClick r:id="rId2"/>
              </a:rPr>
              <a:t>laurits.moller@arcada.fi</a:t>
            </a:r>
            <a:r>
              <a:rPr lang="sv-FI">
                <a:latin typeface="Arial"/>
                <a:cs typeface="Arial"/>
              </a:rPr>
              <a:t> </a:t>
            </a:r>
            <a:endParaRPr lang="sv-FI"/>
          </a:p>
          <a:p>
            <a:pPr marL="0" indent="0">
              <a:buNone/>
            </a:pPr>
            <a:r>
              <a:rPr lang="sv-FI" err="1">
                <a:latin typeface="Arial"/>
                <a:cs typeface="Arial"/>
              </a:rPr>
              <a:t>Room</a:t>
            </a:r>
            <a:r>
              <a:rPr lang="sv-FI">
                <a:latin typeface="Arial"/>
                <a:cs typeface="Arial"/>
              </a:rPr>
              <a:t> C244 in the </a:t>
            </a:r>
            <a:r>
              <a:rPr lang="sv-FI" err="1">
                <a:latin typeface="Arial"/>
                <a:cs typeface="Arial"/>
              </a:rPr>
              <a:t>Library</a:t>
            </a:r>
            <a:endParaRPr lang="sv-FI">
              <a:latin typeface="Arial"/>
              <a:cs typeface="Arial"/>
            </a:endParaRPr>
          </a:p>
          <a:p>
            <a:endParaRPr lang="sv-FI">
              <a:latin typeface="Arial"/>
              <a:cs typeface="Arial"/>
            </a:endParaRPr>
          </a:p>
          <a:p>
            <a:pPr marL="0" indent="0">
              <a:buNone/>
            </a:pPr>
            <a:r>
              <a:rPr lang="sv-FI">
                <a:latin typeface="Arial"/>
                <a:cs typeface="Arial"/>
                <a:hlinkClick r:id="rId3"/>
              </a:rPr>
              <a:t>https://start.arcada.fi/en/study-support/for-international-students</a:t>
            </a:r>
          </a:p>
          <a:p>
            <a:pPr marL="0" indent="0">
              <a:buNone/>
            </a:pPr>
            <a:endParaRPr lang="sv-FI">
              <a:latin typeface="Arial"/>
              <a:cs typeface="Arial"/>
            </a:endParaRPr>
          </a:p>
        </p:txBody>
      </p:sp>
      <p:pic>
        <p:nvPicPr>
          <p:cNvPr id="5" name="Picture 5">
            <a:extLst>
              <a:ext uri="{FF2B5EF4-FFF2-40B4-BE49-F238E27FC236}">
                <a16:creationId xmlns:a16="http://schemas.microsoft.com/office/drawing/2014/main" id="{790A554B-9682-EF92-C169-5CE23C91E43A}"/>
              </a:ext>
            </a:extLst>
          </p:cNvPr>
          <p:cNvPicPr>
            <a:picLocks noGrp="1" noChangeAspect="1"/>
          </p:cNvPicPr>
          <p:nvPr>
            <p:ph sz="half" idx="2"/>
          </p:nvPr>
        </p:nvPicPr>
        <p:blipFill rotWithShape="1">
          <a:blip r:embed="rId4"/>
          <a:srcRect t="5089" r="1" b="27090"/>
          <a:stretch/>
        </p:blipFill>
        <p:spPr>
          <a:xfrm>
            <a:off x="6446520" y="1717564"/>
            <a:ext cx="5181600" cy="4476741"/>
          </a:xfrm>
          <a:prstGeom prst="rect">
            <a:avLst/>
          </a:prstGeom>
          <a:ln>
            <a:noFill/>
          </a:ln>
          <a:effectLst>
            <a:softEdge rad="112500"/>
          </a:effectLst>
        </p:spPr>
      </p:pic>
      <p:sp>
        <p:nvSpPr>
          <p:cNvPr id="2" name="Title 1">
            <a:extLst>
              <a:ext uri="{FF2B5EF4-FFF2-40B4-BE49-F238E27FC236}">
                <a16:creationId xmlns:a16="http://schemas.microsoft.com/office/drawing/2014/main" id="{B84DB1AD-E5D7-4C53-83ED-276CF1C21D40}"/>
              </a:ext>
            </a:extLst>
          </p:cNvPr>
          <p:cNvSpPr>
            <a:spLocks noGrp="1"/>
          </p:cNvSpPr>
          <p:nvPr>
            <p:ph type="title"/>
          </p:nvPr>
        </p:nvSpPr>
        <p:spPr>
          <a:xfrm>
            <a:off x="838200" y="763744"/>
            <a:ext cx="10515600" cy="976138"/>
          </a:xfrm>
        </p:spPr>
        <p:txBody>
          <a:bodyPr anchor="b">
            <a:normAutofit/>
          </a:bodyPr>
          <a:lstStyle/>
          <a:p>
            <a:r>
              <a:rPr lang="sv-FI"/>
              <a:t>Contact information</a:t>
            </a:r>
          </a:p>
        </p:txBody>
      </p:sp>
    </p:spTree>
    <p:extLst>
      <p:ext uri="{BB962C8B-B14F-4D97-AF65-F5344CB8AC3E}">
        <p14:creationId xmlns:p14="http://schemas.microsoft.com/office/powerpoint/2010/main" val="99451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C3CBCE-4E14-408D-AE8D-3AF35254214A}"/>
              </a:ext>
            </a:extLst>
          </p:cNvPr>
          <p:cNvSpPr>
            <a:spLocks noGrp="1"/>
          </p:cNvSpPr>
          <p:nvPr>
            <p:ph type="title"/>
          </p:nvPr>
        </p:nvSpPr>
        <p:spPr>
          <a:xfrm>
            <a:off x="720634" y="384922"/>
            <a:ext cx="10515600" cy="976138"/>
          </a:xfrm>
        </p:spPr>
        <p:txBody>
          <a:bodyPr/>
          <a:lstStyle/>
          <a:p>
            <a:r>
              <a:rPr lang="sv-FI" err="1"/>
              <a:t>Today's</a:t>
            </a:r>
            <a:r>
              <a:rPr lang="sv-FI"/>
              <a:t> Schedule</a:t>
            </a:r>
          </a:p>
        </p:txBody>
      </p:sp>
      <p:graphicFrame>
        <p:nvGraphicFramePr>
          <p:cNvPr id="8" name="Content Placeholder 7">
            <a:extLst>
              <a:ext uri="{FF2B5EF4-FFF2-40B4-BE49-F238E27FC236}">
                <a16:creationId xmlns:a16="http://schemas.microsoft.com/office/drawing/2014/main" id="{B82D1342-9401-4A07-B84A-C8999BBDF191}"/>
              </a:ext>
            </a:extLst>
          </p:cNvPr>
          <p:cNvGraphicFramePr>
            <a:graphicFrameLocks noGrp="1"/>
          </p:cNvGraphicFramePr>
          <p:nvPr>
            <p:ph sz="half" idx="1"/>
            <p:extLst>
              <p:ext uri="{D42A27DB-BD31-4B8C-83A1-F6EECF244321}">
                <p14:modId xmlns:p14="http://schemas.microsoft.com/office/powerpoint/2010/main" val="2647702985"/>
              </p:ext>
            </p:extLst>
          </p:nvPr>
        </p:nvGraphicFramePr>
        <p:xfrm>
          <a:off x="327660" y="1361060"/>
          <a:ext cx="11536680" cy="5298271"/>
        </p:xfrm>
        <a:graphic>
          <a:graphicData uri="http://schemas.openxmlformats.org/drawingml/2006/table">
            <a:tbl>
              <a:tblPr>
                <a:tableStyleId>{35758FB7-9AC5-4552-8A53-C91805E547FA}</a:tableStyleId>
              </a:tblPr>
              <a:tblGrid>
                <a:gridCol w="3845560">
                  <a:extLst>
                    <a:ext uri="{9D8B030D-6E8A-4147-A177-3AD203B41FA5}">
                      <a16:colId xmlns:a16="http://schemas.microsoft.com/office/drawing/2014/main" val="560582706"/>
                    </a:ext>
                  </a:extLst>
                </a:gridCol>
                <a:gridCol w="3845560">
                  <a:extLst>
                    <a:ext uri="{9D8B030D-6E8A-4147-A177-3AD203B41FA5}">
                      <a16:colId xmlns:a16="http://schemas.microsoft.com/office/drawing/2014/main" val="3686950415"/>
                    </a:ext>
                  </a:extLst>
                </a:gridCol>
                <a:gridCol w="3845560">
                  <a:extLst>
                    <a:ext uri="{9D8B030D-6E8A-4147-A177-3AD203B41FA5}">
                      <a16:colId xmlns:a16="http://schemas.microsoft.com/office/drawing/2014/main" val="1524835198"/>
                    </a:ext>
                  </a:extLst>
                </a:gridCol>
              </a:tblGrid>
              <a:tr h="571446">
                <a:tc>
                  <a:txBody>
                    <a:bodyPr/>
                    <a:lstStyle/>
                    <a:p>
                      <a:pPr algn="l" fontAlgn="b"/>
                      <a:r>
                        <a:rPr lang="sv-FI" sz="1800" err="1">
                          <a:effectLst/>
                        </a:rPr>
                        <a:t>Time</a:t>
                      </a:r>
                      <a:endParaRPr lang="sv-FI" sz="1800">
                        <a:effectLst/>
                      </a:endParaRPr>
                    </a:p>
                    <a:p>
                      <a:pPr algn="l" fontAlgn="b"/>
                      <a:endParaRPr lang="sv-FI" sz="1800" b="1">
                        <a:effectLst/>
                      </a:endParaRPr>
                    </a:p>
                  </a:txBody>
                  <a:tcPr marL="62177" marR="62177" marT="31089" marB="31089" anchor="b"/>
                </a:tc>
                <a:tc>
                  <a:txBody>
                    <a:bodyPr/>
                    <a:lstStyle/>
                    <a:p>
                      <a:pPr algn="l" fontAlgn="b"/>
                      <a:r>
                        <a:rPr lang="sv-FI" sz="1800" err="1">
                          <a:effectLst/>
                        </a:rPr>
                        <a:t>Programme</a:t>
                      </a:r>
                      <a:endParaRPr lang="sv-FI" sz="1800">
                        <a:effectLst/>
                      </a:endParaRPr>
                    </a:p>
                    <a:p>
                      <a:pPr algn="l" fontAlgn="b"/>
                      <a:endParaRPr lang="sv-FI" sz="1800" b="1">
                        <a:effectLst/>
                      </a:endParaRPr>
                    </a:p>
                  </a:txBody>
                  <a:tcPr marL="62177" marR="62177" marT="31089" marB="31089" anchor="b"/>
                </a:tc>
                <a:tc>
                  <a:txBody>
                    <a:bodyPr/>
                    <a:lstStyle/>
                    <a:p>
                      <a:pPr algn="l" fontAlgn="b"/>
                      <a:r>
                        <a:rPr lang="sv-FI" sz="1800" err="1">
                          <a:effectLst/>
                        </a:rPr>
                        <a:t>Room</a:t>
                      </a:r>
                      <a:endParaRPr lang="sv-FI" sz="1800">
                        <a:effectLst/>
                      </a:endParaRPr>
                    </a:p>
                    <a:p>
                      <a:pPr algn="l" fontAlgn="b"/>
                      <a:endParaRPr lang="sv-FI" sz="1800" b="1">
                        <a:effectLst/>
                      </a:endParaRPr>
                    </a:p>
                  </a:txBody>
                  <a:tcPr marL="62177" marR="62177" marT="31089" marB="31089" anchor="b"/>
                </a:tc>
                <a:extLst>
                  <a:ext uri="{0D108BD9-81ED-4DB2-BD59-A6C34878D82A}">
                    <a16:rowId xmlns:a16="http://schemas.microsoft.com/office/drawing/2014/main" val="3736898691"/>
                  </a:ext>
                </a:extLst>
              </a:tr>
              <a:tr h="571446">
                <a:tc>
                  <a:txBody>
                    <a:bodyPr/>
                    <a:lstStyle/>
                    <a:p>
                      <a:pPr algn="l" fontAlgn="t"/>
                      <a:r>
                        <a:rPr lang="sv-FI" sz="1800" dirty="0">
                          <a:effectLst/>
                        </a:rPr>
                        <a:t>9.00-9.15</a:t>
                      </a:r>
                    </a:p>
                    <a:p>
                      <a:pPr algn="l" fontAlgn="t"/>
                      <a:endParaRPr lang="sv-FI" sz="1800">
                        <a:effectLst/>
                      </a:endParaRPr>
                    </a:p>
                  </a:txBody>
                  <a:tcPr marL="62177" marR="62177" marT="31089" marB="31089"/>
                </a:tc>
                <a:tc>
                  <a:txBody>
                    <a:bodyPr/>
                    <a:lstStyle/>
                    <a:p>
                      <a:pPr algn="l" fontAlgn="t"/>
                      <a:r>
                        <a:rPr lang="sv-FI" sz="1800" dirty="0" err="1">
                          <a:effectLst/>
                        </a:rPr>
                        <a:t>Welcome</a:t>
                      </a:r>
                      <a:r>
                        <a:rPr lang="sv-FI" sz="1800" dirty="0">
                          <a:effectLst/>
                        </a:rPr>
                        <a:t> to Finland!</a:t>
                      </a:r>
                    </a:p>
                  </a:txBody>
                  <a:tcPr marL="62177" marR="62177" marT="31089" marB="31089"/>
                </a:tc>
                <a:tc>
                  <a:txBody>
                    <a:bodyPr/>
                    <a:lstStyle/>
                    <a:p>
                      <a:pPr algn="l" fontAlgn="t"/>
                      <a:r>
                        <a:rPr lang="sv-FI" sz="1800" dirty="0">
                          <a:effectLst/>
                        </a:rPr>
                        <a:t>Small Auditorium (F249)</a:t>
                      </a:r>
                    </a:p>
                  </a:txBody>
                  <a:tcPr marL="62177" marR="62177" marT="31089" marB="31089"/>
                </a:tc>
                <a:extLst>
                  <a:ext uri="{0D108BD9-81ED-4DB2-BD59-A6C34878D82A}">
                    <a16:rowId xmlns:a16="http://schemas.microsoft.com/office/drawing/2014/main" val="2054072307"/>
                  </a:ext>
                </a:extLst>
              </a:tr>
              <a:tr h="828085">
                <a:tc>
                  <a:txBody>
                    <a:bodyPr/>
                    <a:lstStyle/>
                    <a:p>
                      <a:pPr algn="l" fontAlgn="t"/>
                      <a:r>
                        <a:rPr lang="sv-FI" sz="1800" dirty="0">
                          <a:effectLst/>
                        </a:rPr>
                        <a:t>9.15-10.15</a:t>
                      </a:r>
                    </a:p>
                  </a:txBody>
                  <a:tcPr marL="62177" marR="62177" marT="31089" marB="31089"/>
                </a:tc>
                <a:tc>
                  <a:txBody>
                    <a:bodyPr/>
                    <a:lstStyle/>
                    <a:p>
                      <a:pPr algn="l" fontAlgn="t"/>
                      <a:r>
                        <a:rPr lang="en-US" sz="1800" dirty="0">
                          <a:effectLst/>
                        </a:rPr>
                        <a:t>Practical information about the start of studies</a:t>
                      </a:r>
                      <a:br>
                        <a:rPr lang="en-US" sz="1800" dirty="0">
                          <a:effectLst/>
                        </a:rPr>
                      </a:br>
                      <a:endParaRPr lang="en-US" sz="1800" dirty="0">
                        <a:effectLst/>
                      </a:endParaRPr>
                    </a:p>
                  </a:txBody>
                  <a:tcPr marL="62177" marR="62177" marT="31089" marB="31089"/>
                </a:tc>
                <a:tc>
                  <a:txBody>
                    <a:bodyPr/>
                    <a:lstStyle/>
                    <a:p>
                      <a:pPr algn="l" fontAlgn="t"/>
                      <a:r>
                        <a:rPr lang="sv-FI" sz="1800" dirty="0">
                          <a:effectLst/>
                        </a:rPr>
                        <a:t>Small Auditorium (F249)</a:t>
                      </a:r>
                    </a:p>
                  </a:txBody>
                  <a:tcPr marL="62177" marR="62177" marT="31089" marB="31089"/>
                </a:tc>
                <a:extLst>
                  <a:ext uri="{0D108BD9-81ED-4DB2-BD59-A6C34878D82A}">
                    <a16:rowId xmlns:a16="http://schemas.microsoft.com/office/drawing/2014/main" val="2592713242"/>
                  </a:ext>
                </a:extLst>
              </a:tr>
              <a:tr h="828085">
                <a:tc>
                  <a:txBody>
                    <a:bodyPr/>
                    <a:lstStyle/>
                    <a:p>
                      <a:pPr algn="l" fontAlgn="t"/>
                      <a:r>
                        <a:rPr lang="sv-FI" sz="1800" dirty="0">
                          <a:effectLst/>
                        </a:rPr>
                        <a:t>10.30-11.30</a:t>
                      </a:r>
                    </a:p>
                  </a:txBody>
                  <a:tcPr marL="62177" marR="62177" marT="31089" marB="31089"/>
                </a:tc>
                <a:tc>
                  <a:txBody>
                    <a:bodyPr/>
                    <a:lstStyle/>
                    <a:p>
                      <a:pPr algn="l" fontAlgn="t"/>
                      <a:r>
                        <a:rPr lang="en-US" sz="1800" dirty="0">
                          <a:effectLst/>
                        </a:rPr>
                        <a:t>Life and studies in Finland &amp; cultural adaptation</a:t>
                      </a:r>
                    </a:p>
                    <a:p>
                      <a:pPr algn="l" fontAlgn="t"/>
                      <a:endParaRPr lang="en-US" sz="1800">
                        <a:effectLst/>
                      </a:endParaRPr>
                    </a:p>
                  </a:txBody>
                  <a:tcPr marL="62177" marR="62177" marT="31089" marB="31089"/>
                </a:tc>
                <a:tc>
                  <a:txBody>
                    <a:bodyPr/>
                    <a:lstStyle/>
                    <a:p>
                      <a:pPr algn="l" fontAlgn="t"/>
                      <a:r>
                        <a:rPr lang="sv-FI" sz="1800" dirty="0">
                          <a:effectLst/>
                        </a:rPr>
                        <a:t>Small Auditorium (F249)</a:t>
                      </a:r>
                    </a:p>
                  </a:txBody>
                  <a:tcPr marL="62177" marR="62177" marT="31089" marB="31089"/>
                </a:tc>
                <a:extLst>
                  <a:ext uri="{0D108BD9-81ED-4DB2-BD59-A6C34878D82A}">
                    <a16:rowId xmlns:a16="http://schemas.microsoft.com/office/drawing/2014/main" val="1233329716"/>
                  </a:ext>
                </a:extLst>
              </a:tr>
              <a:tr h="571446">
                <a:tc>
                  <a:txBody>
                    <a:bodyPr/>
                    <a:lstStyle/>
                    <a:p>
                      <a:pPr algn="l" fontAlgn="t"/>
                      <a:r>
                        <a:rPr lang="sv-FI" sz="1800" dirty="0">
                          <a:effectLst/>
                        </a:rPr>
                        <a:t>11.30-12.00</a:t>
                      </a:r>
                    </a:p>
                    <a:p>
                      <a:pPr algn="l" fontAlgn="t"/>
                      <a:endParaRPr lang="sv-FI" sz="1800">
                        <a:effectLst/>
                      </a:endParaRPr>
                    </a:p>
                  </a:txBody>
                  <a:tcPr marL="62177" marR="62177" marT="31089" marB="31089"/>
                </a:tc>
                <a:tc>
                  <a:txBody>
                    <a:bodyPr/>
                    <a:lstStyle/>
                    <a:p>
                      <a:pPr algn="l" fontAlgn="t"/>
                      <a:r>
                        <a:rPr lang="sv-FI" sz="1800" dirty="0" err="1">
                          <a:effectLst/>
                        </a:rPr>
                        <a:t>Tuition</a:t>
                      </a:r>
                      <a:r>
                        <a:rPr lang="sv-FI" sz="1800" dirty="0">
                          <a:effectLst/>
                        </a:rPr>
                        <a:t> </a:t>
                      </a:r>
                      <a:r>
                        <a:rPr lang="sv-FI" sz="1800" dirty="0" err="1">
                          <a:effectLst/>
                        </a:rPr>
                        <a:t>fees</a:t>
                      </a:r>
                      <a:r>
                        <a:rPr lang="sv-FI" sz="1800" dirty="0">
                          <a:effectLst/>
                        </a:rPr>
                        <a:t> and </a:t>
                      </a:r>
                      <a:r>
                        <a:rPr lang="sv-FI" sz="1800" dirty="0" err="1">
                          <a:effectLst/>
                        </a:rPr>
                        <a:t>scholarships</a:t>
                      </a:r>
                      <a:endParaRPr lang="sv-FI" sz="1800" dirty="0">
                        <a:effectLst/>
                      </a:endParaRPr>
                    </a:p>
                  </a:txBody>
                  <a:tcPr marL="62177" marR="62177" marT="31089" marB="31089"/>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sv-FI" sz="1800" dirty="0">
                          <a:effectLst/>
                        </a:rPr>
                        <a:t>Small Auditorium (F249)</a:t>
                      </a:r>
                    </a:p>
                    <a:p>
                      <a:pPr algn="l" fontAlgn="t"/>
                      <a:endParaRPr lang="sv-FI" sz="1800">
                        <a:effectLst/>
                      </a:endParaRPr>
                    </a:p>
                  </a:txBody>
                  <a:tcPr marL="62177" marR="62177" marT="31089" marB="31089"/>
                </a:tc>
                <a:extLst>
                  <a:ext uri="{0D108BD9-81ED-4DB2-BD59-A6C34878D82A}">
                    <a16:rowId xmlns:a16="http://schemas.microsoft.com/office/drawing/2014/main" val="523617613"/>
                  </a:ext>
                </a:extLst>
              </a:tr>
              <a:tr h="571446">
                <a:tc>
                  <a:txBody>
                    <a:bodyPr/>
                    <a:lstStyle/>
                    <a:p>
                      <a:pPr algn="l" fontAlgn="t"/>
                      <a:r>
                        <a:rPr lang="sv-FI" sz="1800" dirty="0">
                          <a:effectLst/>
                        </a:rPr>
                        <a:t>12.00-13.00</a:t>
                      </a:r>
                    </a:p>
                  </a:txBody>
                  <a:tcPr marL="62177" marR="62177" marT="31089" marB="31089"/>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sv-FI" sz="1800" dirty="0">
                          <a:effectLst/>
                        </a:rPr>
                        <a:t>Lunch</a:t>
                      </a:r>
                    </a:p>
                    <a:p>
                      <a:pPr algn="l" fontAlgn="t"/>
                      <a:endParaRPr lang="sv-FI" sz="1800">
                        <a:effectLst/>
                      </a:endParaRPr>
                    </a:p>
                  </a:txBody>
                  <a:tcPr marL="62177" marR="62177" marT="31089" marB="31089"/>
                </a:tc>
                <a:tc>
                  <a:txBody>
                    <a:bodyPr/>
                    <a:lstStyle/>
                    <a:p>
                      <a:pPr algn="l" fontAlgn="t"/>
                      <a:endParaRPr lang="sv-FI" sz="1800">
                        <a:effectLst/>
                      </a:endParaRPr>
                    </a:p>
                  </a:txBody>
                  <a:tcPr marL="62177" marR="62177" marT="31089" marB="31089"/>
                </a:tc>
                <a:extLst>
                  <a:ext uri="{0D108BD9-81ED-4DB2-BD59-A6C34878D82A}">
                    <a16:rowId xmlns:a16="http://schemas.microsoft.com/office/drawing/2014/main" val="4256435056"/>
                  </a:ext>
                </a:extLst>
              </a:tr>
              <a:tr h="1084723">
                <a:tc>
                  <a:txBody>
                    <a:bodyPr/>
                    <a:lstStyle/>
                    <a:p>
                      <a:pPr algn="l" fontAlgn="t"/>
                      <a:r>
                        <a:rPr lang="sv-FI" sz="1800" dirty="0">
                          <a:effectLst/>
                        </a:rPr>
                        <a:t>13-14</a:t>
                      </a:r>
                    </a:p>
                  </a:txBody>
                  <a:tcPr marL="62177" marR="62177" marT="31089" marB="31089"/>
                </a:tc>
                <a:tc>
                  <a:txBody>
                    <a:bodyPr/>
                    <a:lstStyle/>
                    <a:p>
                      <a:pPr algn="l" fontAlgn="t"/>
                      <a:r>
                        <a:rPr lang="en-US" sz="1800" dirty="0">
                          <a:effectLst/>
                        </a:rPr>
                        <a:t>It-</a:t>
                      </a:r>
                      <a:r>
                        <a:rPr lang="en-US" sz="1800" dirty="0" err="1">
                          <a:effectLst/>
                        </a:rPr>
                        <a:t>dropin</a:t>
                      </a:r>
                      <a:r>
                        <a:rPr lang="en-US" sz="1800" dirty="0">
                          <a:effectLst/>
                        </a:rPr>
                        <a:t>, stamping of meal subsidy cards and HSL certificates, mingle with tutors, handing in of certificates</a:t>
                      </a:r>
                    </a:p>
                  </a:txBody>
                  <a:tcPr marL="62177" marR="62177" marT="31089" marB="31089"/>
                </a:tc>
                <a:tc>
                  <a:txBody>
                    <a:bodyPr/>
                    <a:lstStyle/>
                    <a:p>
                      <a:pPr algn="l" fontAlgn="t"/>
                      <a:r>
                        <a:rPr lang="en-US" sz="1800" dirty="0">
                          <a:effectLst/>
                        </a:rPr>
                        <a:t>Pacius (It-</a:t>
                      </a:r>
                      <a:r>
                        <a:rPr lang="en-US" sz="1800" dirty="0" err="1">
                          <a:effectLst/>
                        </a:rPr>
                        <a:t>dropin</a:t>
                      </a:r>
                      <a:r>
                        <a:rPr lang="en-US" sz="1800" dirty="0">
                          <a:effectLst/>
                        </a:rPr>
                        <a:t>), Big Square (stamping and mingle), Info desk (keys)</a:t>
                      </a:r>
                    </a:p>
                  </a:txBody>
                  <a:tcPr marL="62177" marR="62177" marT="31089" marB="31089"/>
                </a:tc>
                <a:extLst>
                  <a:ext uri="{0D108BD9-81ED-4DB2-BD59-A6C34878D82A}">
                    <a16:rowId xmlns:a16="http://schemas.microsoft.com/office/drawing/2014/main" val="2611351441"/>
                  </a:ext>
                </a:extLst>
              </a:tr>
            </a:tbl>
          </a:graphicData>
        </a:graphic>
      </p:graphicFrame>
    </p:spTree>
    <p:extLst>
      <p:ext uri="{BB962C8B-B14F-4D97-AF65-F5344CB8AC3E}">
        <p14:creationId xmlns:p14="http://schemas.microsoft.com/office/powerpoint/2010/main" val="2269122667"/>
      </p:ext>
    </p:extLst>
  </p:cSld>
  <p:clrMapOvr>
    <a:masterClrMapping/>
  </p:clrMapOvr>
</p:sld>
</file>

<file path=ppt/theme/theme1.xml><?xml version="1.0" encoding="utf-8"?>
<a:theme xmlns:a="http://schemas.openxmlformats.org/drawingml/2006/main" name="Office Theme">
  <a:themeElements>
    <a:clrScheme name="Arcada 2021">
      <a:dk1>
        <a:srgbClr val="000000"/>
      </a:dk1>
      <a:lt1>
        <a:srgbClr val="FFFFFF"/>
      </a:lt1>
      <a:dk2>
        <a:srgbClr val="6E2878"/>
      </a:dk2>
      <a:lt2>
        <a:srgbClr val="FFFFFF"/>
      </a:lt2>
      <a:accent1>
        <a:srgbClr val="6E2878"/>
      </a:accent1>
      <a:accent2>
        <a:srgbClr val="ED7D31"/>
      </a:accent2>
      <a:accent3>
        <a:srgbClr val="015AA9"/>
      </a:accent3>
      <a:accent4>
        <a:srgbClr val="E9DDEA"/>
      </a:accent4>
      <a:accent5>
        <a:srgbClr val="FBE5D5"/>
      </a:accent5>
      <a:accent6>
        <a:srgbClr val="000000"/>
      </a:accent6>
      <a:hlink>
        <a:srgbClr val="6E2878"/>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rcada PowerPoint mall 2021.potx" id="{61E82E50-7C02-48F9-B0B1-59BEA0A04EED}" vid="{2AF1033C-D6E5-4FAF-887C-773903B31F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2F312C5DD0434CBECC4E7A27BAC3BF" ma:contentTypeVersion="4" ma:contentTypeDescription="Create a new document." ma:contentTypeScope="" ma:versionID="8099abc8143ed682ba817700fb300073">
  <xsd:schema xmlns:xsd="http://www.w3.org/2001/XMLSchema" xmlns:xs="http://www.w3.org/2001/XMLSchema" xmlns:p="http://schemas.microsoft.com/office/2006/metadata/properties" xmlns:ns2="08c034f9-3d7a-4c56-9130-21c2eda6b138" targetNamespace="http://schemas.microsoft.com/office/2006/metadata/properties" ma:root="true" ma:fieldsID="e8bed18f3e9285e1f95d07e0ee352db9" ns2:_="">
    <xsd:import namespace="08c034f9-3d7a-4c56-9130-21c2eda6b1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c034f9-3d7a-4c56-9130-21c2eda6b1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E835F7-937F-4084-BC3B-A95A634050B8}">
  <ds:schemaRefs>
    <ds:schemaRef ds:uri="08c034f9-3d7a-4c56-9130-21c2eda6b1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F833C19-BD13-494B-B42F-7DD17F0EDE5D}">
  <ds:schemaRefs>
    <ds:schemaRef ds:uri="http://schemas.microsoft.com/sharepoint/v3/contenttype/forms"/>
  </ds:schemaRefs>
</ds:datastoreItem>
</file>

<file path=customXml/itemProps3.xml><?xml version="1.0" encoding="utf-8"?>
<ds:datastoreItem xmlns:ds="http://schemas.openxmlformats.org/officeDocument/2006/customXml" ds:itemID="{E00A3589-C954-4B77-B1BE-B711A6116094}">
  <ds:schemaRefs>
    <ds:schemaRef ds:uri="08c034f9-3d7a-4c56-9130-21c2eda6b1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arcada-powerpoint-mall-2021 (4)</Template>
  <Application>Microsoft Office PowerPoint</Application>
  <PresentationFormat>Widescreen</PresentationFormat>
  <Slides>25</Slides>
  <Notes>15</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Start of studies</vt:lpstr>
      <vt:lpstr>Structure of the session</vt:lpstr>
      <vt:lpstr>Study Counsellors</vt:lpstr>
      <vt:lpstr>Contact information</vt:lpstr>
      <vt:lpstr>Contact information</vt:lpstr>
      <vt:lpstr>International Student Advisor</vt:lpstr>
      <vt:lpstr>Contact information</vt:lpstr>
      <vt:lpstr>Today's Schedule</vt:lpstr>
      <vt:lpstr>Schedule for August 26th, 27th, 28th and 29th </vt:lpstr>
      <vt:lpstr>IB - Schedule for 26-27.8 </vt:lpstr>
      <vt:lpstr>IB - Schedule for 28-29.8 </vt:lpstr>
      <vt:lpstr>MSE - Schedule for 26-27.8 (on campus)</vt:lpstr>
      <vt:lpstr>Programme on 28-30.8.2023 (next week)</vt:lpstr>
      <vt:lpstr>International House Helsinki</vt:lpstr>
      <vt:lpstr>International House Helsinki</vt:lpstr>
      <vt:lpstr>International House Helsinki</vt:lpstr>
      <vt:lpstr>Newcomer’s Guide</vt:lpstr>
      <vt:lpstr>IHH - General information and guidance services</vt:lpstr>
      <vt:lpstr>IHH – Specific desk services</vt:lpstr>
      <vt:lpstr>MIGRI – Finnish Immigration service</vt:lpstr>
      <vt:lpstr>Student Affairs</vt:lpstr>
      <vt:lpstr>Arcada Email Account</vt:lpstr>
      <vt:lpstr>Questions?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your presentation accessible</dc:title>
  <dc:subject/>
  <dc:creator>Camilla Genberg</dc:creator>
  <cp:keywords/>
  <dc:description/>
  <cp:revision>109</cp:revision>
  <dcterms:created xsi:type="dcterms:W3CDTF">2023-04-12T07:01:34Z</dcterms:created>
  <dcterms:modified xsi:type="dcterms:W3CDTF">2024-08-23T05:14:58Z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0x010100AA2F312C5DD0434CBECC4E7A27BAC3BF</vt:lpwstr>
  </property>
</Properties>
</file>