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62" r:id="rId2"/>
    <p:sldId id="261" r:id="rId3"/>
    <p:sldId id="258" r:id="rId4"/>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2990"/>
    <a:srgbClr val="0066B3"/>
    <a:srgbClr val="F58220"/>
    <a:srgbClr val="71297A"/>
    <a:srgbClr val="E9DE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81"/>
    <p:restoredTop sz="96197"/>
  </p:normalViewPr>
  <p:slideViewPr>
    <p:cSldViewPr snapToGrid="0">
      <p:cViewPr varScale="1">
        <p:scale>
          <a:sx n="80" d="100"/>
          <a:sy n="80" d="100"/>
        </p:scale>
        <p:origin x="712" y="1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1400"/>
            </a:lvl1pPr>
          </a:lstStyle>
          <a:p>
            <a:r>
              <a:rPr lang="en-GB" dirty="0"/>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normAutofit/>
          </a:bodyPr>
          <a:lstStyle>
            <a:lvl1pPr marL="0" indent="0" algn="ctr">
              <a:buNone/>
              <a:defRPr sz="1400"/>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A22F5B2-3217-CC4B-9BFB-60EA49AB3D51}" type="datetimeFigureOut">
              <a:rPr lang="en-FI" smtClean="0"/>
              <a:t>13.9.2023</a:t>
            </a:fld>
            <a:endParaRPr lang="en-FI"/>
          </a:p>
        </p:txBody>
      </p:sp>
      <p:sp>
        <p:nvSpPr>
          <p:cNvPr id="5" name="Footer Placeholder 4"/>
          <p:cNvSpPr>
            <a:spLocks noGrp="1"/>
          </p:cNvSpPr>
          <p:nvPr>
            <p:ph type="ftr" sz="quarter" idx="11"/>
          </p:nvPr>
        </p:nvSpPr>
        <p:spPr/>
        <p:txBody>
          <a:bodyPr/>
          <a:lstStyle/>
          <a:p>
            <a:endParaRPr lang="en-FI"/>
          </a:p>
        </p:txBody>
      </p:sp>
      <p:sp>
        <p:nvSpPr>
          <p:cNvPr id="6" name="Slide Number Placeholder 5"/>
          <p:cNvSpPr>
            <a:spLocks noGrp="1"/>
          </p:cNvSpPr>
          <p:nvPr>
            <p:ph type="sldNum" sz="quarter" idx="12"/>
          </p:nvPr>
        </p:nvSpPr>
        <p:spPr/>
        <p:txBody>
          <a:bodyPr/>
          <a:lstStyle/>
          <a:p>
            <a:fld id="{E6207CDD-7273-664D-B3AD-490C65423FDC}" type="slidenum">
              <a:rPr lang="en-FI" smtClean="0"/>
              <a:t>‹#›</a:t>
            </a:fld>
            <a:endParaRPr lang="en-FI"/>
          </a:p>
        </p:txBody>
      </p:sp>
    </p:spTree>
    <p:extLst>
      <p:ext uri="{BB962C8B-B14F-4D97-AF65-F5344CB8AC3E}">
        <p14:creationId xmlns:p14="http://schemas.microsoft.com/office/powerpoint/2010/main" val="2173235895"/>
      </p:ext>
    </p:extLst>
  </p:cSld>
  <p:clrMapOvr>
    <a:masterClrMapping/>
  </p:clrMapOvr>
  <p:extLst>
    <p:ext uri="{DCECCB84-F9BA-43D5-87BE-67443E8EF086}">
      <p15:sldGuideLst xmlns:p15="http://schemas.microsoft.com/office/powerpoint/2012/main">
        <p15:guide id="1" orient="horz" pos="3368" userDrawn="1">
          <p15:clr>
            <a:srgbClr val="FBAE40"/>
          </p15:clr>
        </p15:guide>
        <p15:guide id="2" pos="476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22F5B2-3217-CC4B-9BFB-60EA49AB3D51}" type="datetimeFigureOut">
              <a:rPr lang="en-FI" smtClean="0"/>
              <a:t>13.9.2023</a:t>
            </a:fld>
            <a:endParaRPr lang="en-FI"/>
          </a:p>
        </p:txBody>
      </p:sp>
      <p:sp>
        <p:nvSpPr>
          <p:cNvPr id="5" name="Footer Placeholder 4"/>
          <p:cNvSpPr>
            <a:spLocks noGrp="1"/>
          </p:cNvSpPr>
          <p:nvPr>
            <p:ph type="ftr" sz="quarter" idx="11"/>
          </p:nvPr>
        </p:nvSpPr>
        <p:spPr/>
        <p:txBody>
          <a:bodyPr/>
          <a:lstStyle/>
          <a:p>
            <a:endParaRPr lang="en-FI"/>
          </a:p>
        </p:txBody>
      </p:sp>
      <p:sp>
        <p:nvSpPr>
          <p:cNvPr id="6" name="Slide Number Placeholder 5"/>
          <p:cNvSpPr>
            <a:spLocks noGrp="1"/>
          </p:cNvSpPr>
          <p:nvPr>
            <p:ph type="sldNum" sz="quarter" idx="12"/>
          </p:nvPr>
        </p:nvSpPr>
        <p:spPr/>
        <p:txBody>
          <a:bodyPr/>
          <a:lstStyle/>
          <a:p>
            <a:fld id="{E6207CDD-7273-664D-B3AD-490C65423FDC}" type="slidenum">
              <a:rPr lang="en-FI" smtClean="0"/>
              <a:t>‹#›</a:t>
            </a:fld>
            <a:endParaRPr lang="en-FI"/>
          </a:p>
        </p:txBody>
      </p:sp>
    </p:spTree>
    <p:extLst>
      <p:ext uri="{BB962C8B-B14F-4D97-AF65-F5344CB8AC3E}">
        <p14:creationId xmlns:p14="http://schemas.microsoft.com/office/powerpoint/2010/main" val="170528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22F5B2-3217-CC4B-9BFB-60EA49AB3D51}" type="datetimeFigureOut">
              <a:rPr lang="en-FI" smtClean="0"/>
              <a:t>13.9.2023</a:t>
            </a:fld>
            <a:endParaRPr lang="en-FI"/>
          </a:p>
        </p:txBody>
      </p:sp>
      <p:sp>
        <p:nvSpPr>
          <p:cNvPr id="5" name="Footer Placeholder 4"/>
          <p:cNvSpPr>
            <a:spLocks noGrp="1"/>
          </p:cNvSpPr>
          <p:nvPr>
            <p:ph type="ftr" sz="quarter" idx="11"/>
          </p:nvPr>
        </p:nvSpPr>
        <p:spPr/>
        <p:txBody>
          <a:bodyPr/>
          <a:lstStyle/>
          <a:p>
            <a:endParaRPr lang="en-FI"/>
          </a:p>
        </p:txBody>
      </p:sp>
      <p:sp>
        <p:nvSpPr>
          <p:cNvPr id="6" name="Slide Number Placeholder 5"/>
          <p:cNvSpPr>
            <a:spLocks noGrp="1"/>
          </p:cNvSpPr>
          <p:nvPr>
            <p:ph type="sldNum" sz="quarter" idx="12"/>
          </p:nvPr>
        </p:nvSpPr>
        <p:spPr/>
        <p:txBody>
          <a:bodyPr/>
          <a:lstStyle/>
          <a:p>
            <a:fld id="{E6207CDD-7273-664D-B3AD-490C65423FDC}" type="slidenum">
              <a:rPr lang="en-FI" smtClean="0"/>
              <a:t>‹#›</a:t>
            </a:fld>
            <a:endParaRPr lang="en-FI"/>
          </a:p>
        </p:txBody>
      </p:sp>
    </p:spTree>
    <p:extLst>
      <p:ext uri="{BB962C8B-B14F-4D97-AF65-F5344CB8AC3E}">
        <p14:creationId xmlns:p14="http://schemas.microsoft.com/office/powerpoint/2010/main" val="91417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22F5B2-3217-CC4B-9BFB-60EA49AB3D51}" type="datetimeFigureOut">
              <a:rPr lang="en-FI" smtClean="0"/>
              <a:t>13.9.2023</a:t>
            </a:fld>
            <a:endParaRPr lang="en-FI"/>
          </a:p>
        </p:txBody>
      </p:sp>
      <p:sp>
        <p:nvSpPr>
          <p:cNvPr id="5" name="Footer Placeholder 4"/>
          <p:cNvSpPr>
            <a:spLocks noGrp="1"/>
          </p:cNvSpPr>
          <p:nvPr>
            <p:ph type="ftr" sz="quarter" idx="11"/>
          </p:nvPr>
        </p:nvSpPr>
        <p:spPr/>
        <p:txBody>
          <a:bodyPr/>
          <a:lstStyle/>
          <a:p>
            <a:endParaRPr lang="en-FI"/>
          </a:p>
        </p:txBody>
      </p:sp>
      <p:sp>
        <p:nvSpPr>
          <p:cNvPr id="6" name="Slide Number Placeholder 5"/>
          <p:cNvSpPr>
            <a:spLocks noGrp="1"/>
          </p:cNvSpPr>
          <p:nvPr>
            <p:ph type="sldNum" sz="quarter" idx="12"/>
          </p:nvPr>
        </p:nvSpPr>
        <p:spPr/>
        <p:txBody>
          <a:bodyPr/>
          <a:lstStyle/>
          <a:p>
            <a:fld id="{E6207CDD-7273-664D-B3AD-490C65423FDC}" type="slidenum">
              <a:rPr lang="en-FI" smtClean="0"/>
              <a:t>‹#›</a:t>
            </a:fld>
            <a:endParaRPr lang="en-FI"/>
          </a:p>
        </p:txBody>
      </p:sp>
    </p:spTree>
    <p:extLst>
      <p:ext uri="{BB962C8B-B14F-4D97-AF65-F5344CB8AC3E}">
        <p14:creationId xmlns:p14="http://schemas.microsoft.com/office/powerpoint/2010/main" val="2615705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A22F5B2-3217-CC4B-9BFB-60EA49AB3D51}" type="datetimeFigureOut">
              <a:rPr lang="en-FI" smtClean="0"/>
              <a:t>13.9.2023</a:t>
            </a:fld>
            <a:endParaRPr lang="en-FI"/>
          </a:p>
        </p:txBody>
      </p:sp>
      <p:sp>
        <p:nvSpPr>
          <p:cNvPr id="5" name="Footer Placeholder 4"/>
          <p:cNvSpPr>
            <a:spLocks noGrp="1"/>
          </p:cNvSpPr>
          <p:nvPr>
            <p:ph type="ftr" sz="quarter" idx="11"/>
          </p:nvPr>
        </p:nvSpPr>
        <p:spPr/>
        <p:txBody>
          <a:bodyPr/>
          <a:lstStyle/>
          <a:p>
            <a:endParaRPr lang="en-FI"/>
          </a:p>
        </p:txBody>
      </p:sp>
      <p:sp>
        <p:nvSpPr>
          <p:cNvPr id="6" name="Slide Number Placeholder 5"/>
          <p:cNvSpPr>
            <a:spLocks noGrp="1"/>
          </p:cNvSpPr>
          <p:nvPr>
            <p:ph type="sldNum" sz="quarter" idx="12"/>
          </p:nvPr>
        </p:nvSpPr>
        <p:spPr/>
        <p:txBody>
          <a:bodyPr/>
          <a:lstStyle/>
          <a:p>
            <a:fld id="{E6207CDD-7273-664D-B3AD-490C65423FDC}" type="slidenum">
              <a:rPr lang="en-FI" smtClean="0"/>
              <a:t>‹#›</a:t>
            </a:fld>
            <a:endParaRPr lang="en-FI"/>
          </a:p>
        </p:txBody>
      </p:sp>
    </p:spTree>
    <p:extLst>
      <p:ext uri="{BB962C8B-B14F-4D97-AF65-F5344CB8AC3E}">
        <p14:creationId xmlns:p14="http://schemas.microsoft.com/office/powerpoint/2010/main" val="3754870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A22F5B2-3217-CC4B-9BFB-60EA49AB3D51}" type="datetimeFigureOut">
              <a:rPr lang="en-FI" smtClean="0"/>
              <a:t>13.9.2023</a:t>
            </a:fld>
            <a:endParaRPr lang="en-FI"/>
          </a:p>
        </p:txBody>
      </p:sp>
      <p:sp>
        <p:nvSpPr>
          <p:cNvPr id="6" name="Footer Placeholder 5"/>
          <p:cNvSpPr>
            <a:spLocks noGrp="1"/>
          </p:cNvSpPr>
          <p:nvPr>
            <p:ph type="ftr" sz="quarter" idx="11"/>
          </p:nvPr>
        </p:nvSpPr>
        <p:spPr/>
        <p:txBody>
          <a:bodyPr/>
          <a:lstStyle/>
          <a:p>
            <a:endParaRPr lang="en-FI"/>
          </a:p>
        </p:txBody>
      </p:sp>
      <p:sp>
        <p:nvSpPr>
          <p:cNvPr id="7" name="Slide Number Placeholder 6"/>
          <p:cNvSpPr>
            <a:spLocks noGrp="1"/>
          </p:cNvSpPr>
          <p:nvPr>
            <p:ph type="sldNum" sz="quarter" idx="12"/>
          </p:nvPr>
        </p:nvSpPr>
        <p:spPr/>
        <p:txBody>
          <a:bodyPr/>
          <a:lstStyle/>
          <a:p>
            <a:fld id="{E6207CDD-7273-664D-B3AD-490C65423FDC}" type="slidenum">
              <a:rPr lang="en-FI" smtClean="0"/>
              <a:t>‹#›</a:t>
            </a:fld>
            <a:endParaRPr lang="en-FI"/>
          </a:p>
        </p:txBody>
      </p:sp>
    </p:spTree>
    <p:extLst>
      <p:ext uri="{BB962C8B-B14F-4D97-AF65-F5344CB8AC3E}">
        <p14:creationId xmlns:p14="http://schemas.microsoft.com/office/powerpoint/2010/main" val="300560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A22F5B2-3217-CC4B-9BFB-60EA49AB3D51}" type="datetimeFigureOut">
              <a:rPr lang="en-FI" smtClean="0"/>
              <a:t>13.9.2023</a:t>
            </a:fld>
            <a:endParaRPr lang="en-FI"/>
          </a:p>
        </p:txBody>
      </p:sp>
      <p:sp>
        <p:nvSpPr>
          <p:cNvPr id="8" name="Footer Placeholder 7"/>
          <p:cNvSpPr>
            <a:spLocks noGrp="1"/>
          </p:cNvSpPr>
          <p:nvPr>
            <p:ph type="ftr" sz="quarter" idx="11"/>
          </p:nvPr>
        </p:nvSpPr>
        <p:spPr/>
        <p:txBody>
          <a:bodyPr/>
          <a:lstStyle/>
          <a:p>
            <a:endParaRPr lang="en-FI"/>
          </a:p>
        </p:txBody>
      </p:sp>
      <p:sp>
        <p:nvSpPr>
          <p:cNvPr id="9" name="Slide Number Placeholder 8"/>
          <p:cNvSpPr>
            <a:spLocks noGrp="1"/>
          </p:cNvSpPr>
          <p:nvPr>
            <p:ph type="sldNum" sz="quarter" idx="12"/>
          </p:nvPr>
        </p:nvSpPr>
        <p:spPr/>
        <p:txBody>
          <a:bodyPr/>
          <a:lstStyle/>
          <a:p>
            <a:fld id="{E6207CDD-7273-664D-B3AD-490C65423FDC}" type="slidenum">
              <a:rPr lang="en-FI" smtClean="0"/>
              <a:t>‹#›</a:t>
            </a:fld>
            <a:endParaRPr lang="en-FI"/>
          </a:p>
        </p:txBody>
      </p:sp>
    </p:spTree>
    <p:extLst>
      <p:ext uri="{BB962C8B-B14F-4D97-AF65-F5344CB8AC3E}">
        <p14:creationId xmlns:p14="http://schemas.microsoft.com/office/powerpoint/2010/main" val="1222013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A22F5B2-3217-CC4B-9BFB-60EA49AB3D51}" type="datetimeFigureOut">
              <a:rPr lang="en-FI" smtClean="0"/>
              <a:t>13.9.2023</a:t>
            </a:fld>
            <a:endParaRPr lang="en-FI"/>
          </a:p>
        </p:txBody>
      </p:sp>
      <p:sp>
        <p:nvSpPr>
          <p:cNvPr id="4" name="Footer Placeholder 3"/>
          <p:cNvSpPr>
            <a:spLocks noGrp="1"/>
          </p:cNvSpPr>
          <p:nvPr>
            <p:ph type="ftr" sz="quarter" idx="11"/>
          </p:nvPr>
        </p:nvSpPr>
        <p:spPr/>
        <p:txBody>
          <a:bodyPr/>
          <a:lstStyle/>
          <a:p>
            <a:endParaRPr lang="en-FI"/>
          </a:p>
        </p:txBody>
      </p:sp>
      <p:sp>
        <p:nvSpPr>
          <p:cNvPr id="5" name="Slide Number Placeholder 4"/>
          <p:cNvSpPr>
            <a:spLocks noGrp="1"/>
          </p:cNvSpPr>
          <p:nvPr>
            <p:ph type="sldNum" sz="quarter" idx="12"/>
          </p:nvPr>
        </p:nvSpPr>
        <p:spPr/>
        <p:txBody>
          <a:bodyPr/>
          <a:lstStyle/>
          <a:p>
            <a:fld id="{E6207CDD-7273-664D-B3AD-490C65423FDC}" type="slidenum">
              <a:rPr lang="en-FI" smtClean="0"/>
              <a:t>‹#›</a:t>
            </a:fld>
            <a:endParaRPr lang="en-FI"/>
          </a:p>
        </p:txBody>
      </p:sp>
    </p:spTree>
    <p:extLst>
      <p:ext uri="{BB962C8B-B14F-4D97-AF65-F5344CB8AC3E}">
        <p14:creationId xmlns:p14="http://schemas.microsoft.com/office/powerpoint/2010/main" val="2545693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2F5B2-3217-CC4B-9BFB-60EA49AB3D51}" type="datetimeFigureOut">
              <a:rPr lang="en-FI" smtClean="0"/>
              <a:t>13.9.2023</a:t>
            </a:fld>
            <a:endParaRPr lang="en-FI"/>
          </a:p>
        </p:txBody>
      </p:sp>
      <p:sp>
        <p:nvSpPr>
          <p:cNvPr id="3" name="Footer Placeholder 2"/>
          <p:cNvSpPr>
            <a:spLocks noGrp="1"/>
          </p:cNvSpPr>
          <p:nvPr>
            <p:ph type="ftr" sz="quarter" idx="11"/>
          </p:nvPr>
        </p:nvSpPr>
        <p:spPr/>
        <p:txBody>
          <a:bodyPr/>
          <a:lstStyle/>
          <a:p>
            <a:endParaRPr lang="en-FI"/>
          </a:p>
        </p:txBody>
      </p:sp>
      <p:sp>
        <p:nvSpPr>
          <p:cNvPr id="4" name="Slide Number Placeholder 3"/>
          <p:cNvSpPr>
            <a:spLocks noGrp="1"/>
          </p:cNvSpPr>
          <p:nvPr>
            <p:ph type="sldNum" sz="quarter" idx="12"/>
          </p:nvPr>
        </p:nvSpPr>
        <p:spPr/>
        <p:txBody>
          <a:bodyPr/>
          <a:lstStyle/>
          <a:p>
            <a:fld id="{E6207CDD-7273-664D-B3AD-490C65423FDC}" type="slidenum">
              <a:rPr lang="en-FI" smtClean="0"/>
              <a:t>‹#›</a:t>
            </a:fld>
            <a:endParaRPr lang="en-FI"/>
          </a:p>
        </p:txBody>
      </p:sp>
    </p:spTree>
    <p:extLst>
      <p:ext uri="{BB962C8B-B14F-4D97-AF65-F5344CB8AC3E}">
        <p14:creationId xmlns:p14="http://schemas.microsoft.com/office/powerpoint/2010/main" val="159201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A22F5B2-3217-CC4B-9BFB-60EA49AB3D51}" type="datetimeFigureOut">
              <a:rPr lang="en-FI" smtClean="0"/>
              <a:t>13.9.2023</a:t>
            </a:fld>
            <a:endParaRPr lang="en-FI"/>
          </a:p>
        </p:txBody>
      </p:sp>
      <p:sp>
        <p:nvSpPr>
          <p:cNvPr id="6" name="Footer Placeholder 5"/>
          <p:cNvSpPr>
            <a:spLocks noGrp="1"/>
          </p:cNvSpPr>
          <p:nvPr>
            <p:ph type="ftr" sz="quarter" idx="11"/>
          </p:nvPr>
        </p:nvSpPr>
        <p:spPr/>
        <p:txBody>
          <a:bodyPr/>
          <a:lstStyle/>
          <a:p>
            <a:endParaRPr lang="en-FI"/>
          </a:p>
        </p:txBody>
      </p:sp>
      <p:sp>
        <p:nvSpPr>
          <p:cNvPr id="7" name="Slide Number Placeholder 6"/>
          <p:cNvSpPr>
            <a:spLocks noGrp="1"/>
          </p:cNvSpPr>
          <p:nvPr>
            <p:ph type="sldNum" sz="quarter" idx="12"/>
          </p:nvPr>
        </p:nvSpPr>
        <p:spPr/>
        <p:txBody>
          <a:bodyPr/>
          <a:lstStyle/>
          <a:p>
            <a:fld id="{E6207CDD-7273-664D-B3AD-490C65423FDC}" type="slidenum">
              <a:rPr lang="en-FI" smtClean="0"/>
              <a:t>‹#›</a:t>
            </a:fld>
            <a:endParaRPr lang="en-FI"/>
          </a:p>
        </p:txBody>
      </p:sp>
    </p:spTree>
    <p:extLst>
      <p:ext uri="{BB962C8B-B14F-4D97-AF65-F5344CB8AC3E}">
        <p14:creationId xmlns:p14="http://schemas.microsoft.com/office/powerpoint/2010/main" val="2898340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A22F5B2-3217-CC4B-9BFB-60EA49AB3D51}" type="datetimeFigureOut">
              <a:rPr lang="en-FI" smtClean="0"/>
              <a:t>13.9.2023</a:t>
            </a:fld>
            <a:endParaRPr lang="en-FI"/>
          </a:p>
        </p:txBody>
      </p:sp>
      <p:sp>
        <p:nvSpPr>
          <p:cNvPr id="6" name="Footer Placeholder 5"/>
          <p:cNvSpPr>
            <a:spLocks noGrp="1"/>
          </p:cNvSpPr>
          <p:nvPr>
            <p:ph type="ftr" sz="quarter" idx="11"/>
          </p:nvPr>
        </p:nvSpPr>
        <p:spPr/>
        <p:txBody>
          <a:bodyPr/>
          <a:lstStyle/>
          <a:p>
            <a:endParaRPr lang="en-FI"/>
          </a:p>
        </p:txBody>
      </p:sp>
      <p:sp>
        <p:nvSpPr>
          <p:cNvPr id="7" name="Slide Number Placeholder 6"/>
          <p:cNvSpPr>
            <a:spLocks noGrp="1"/>
          </p:cNvSpPr>
          <p:nvPr>
            <p:ph type="sldNum" sz="quarter" idx="12"/>
          </p:nvPr>
        </p:nvSpPr>
        <p:spPr/>
        <p:txBody>
          <a:bodyPr/>
          <a:lstStyle/>
          <a:p>
            <a:fld id="{E6207CDD-7273-664D-B3AD-490C65423FDC}" type="slidenum">
              <a:rPr lang="en-FI" smtClean="0"/>
              <a:t>‹#›</a:t>
            </a:fld>
            <a:endParaRPr lang="en-FI"/>
          </a:p>
        </p:txBody>
      </p:sp>
    </p:spTree>
    <p:extLst>
      <p:ext uri="{BB962C8B-B14F-4D97-AF65-F5344CB8AC3E}">
        <p14:creationId xmlns:p14="http://schemas.microsoft.com/office/powerpoint/2010/main" val="2806155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A22F5B2-3217-CC4B-9BFB-60EA49AB3D51}" type="datetimeFigureOut">
              <a:rPr lang="en-FI" smtClean="0"/>
              <a:t>13.9.2023</a:t>
            </a:fld>
            <a:endParaRPr lang="en-FI"/>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FI"/>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E6207CDD-7273-664D-B3AD-490C65423FDC}" type="slidenum">
              <a:rPr lang="en-FI" smtClean="0"/>
              <a:t>‹#›</a:t>
            </a:fld>
            <a:endParaRPr lang="en-FI"/>
          </a:p>
        </p:txBody>
      </p:sp>
      <p:pic>
        <p:nvPicPr>
          <p:cNvPr id="7" name="Picture 6">
            <a:extLst>
              <a:ext uri="{FF2B5EF4-FFF2-40B4-BE49-F238E27FC236}">
                <a16:creationId xmlns:a16="http://schemas.microsoft.com/office/drawing/2014/main" id="{36B42582-5F7E-A036-9C94-B9631E95BFEF}"/>
              </a:ext>
            </a:extLst>
          </p:cNvPr>
          <p:cNvPicPr>
            <a:picLocks noChangeAspect="1"/>
          </p:cNvPicPr>
          <p:nvPr userDrawn="1"/>
        </p:nvPicPr>
        <p:blipFill>
          <a:blip r:embed="rId13"/>
          <a:stretch>
            <a:fillRect/>
          </a:stretch>
        </p:blipFill>
        <p:spPr>
          <a:xfrm>
            <a:off x="236782" y="9519367"/>
            <a:ext cx="2443574" cy="1073199"/>
          </a:xfrm>
          <a:prstGeom prst="rect">
            <a:avLst/>
          </a:prstGeom>
        </p:spPr>
      </p:pic>
      <p:cxnSp>
        <p:nvCxnSpPr>
          <p:cNvPr id="8" name="Straight Connector 7">
            <a:extLst>
              <a:ext uri="{FF2B5EF4-FFF2-40B4-BE49-F238E27FC236}">
                <a16:creationId xmlns:a16="http://schemas.microsoft.com/office/drawing/2014/main" id="{98CC77C2-C626-AC6D-6632-195CD4657B31}"/>
              </a:ext>
            </a:extLst>
          </p:cNvPr>
          <p:cNvCxnSpPr>
            <a:cxnSpLocks/>
          </p:cNvCxnSpPr>
          <p:nvPr userDrawn="1"/>
        </p:nvCxnSpPr>
        <p:spPr>
          <a:xfrm>
            <a:off x="484897" y="2463791"/>
            <a:ext cx="141446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C75890-DA85-BAB9-F26F-DFF5CD3ECF9D}"/>
              </a:ext>
            </a:extLst>
          </p:cNvPr>
          <p:cNvCxnSpPr>
            <a:cxnSpLocks/>
          </p:cNvCxnSpPr>
          <p:nvPr userDrawn="1"/>
        </p:nvCxnSpPr>
        <p:spPr>
          <a:xfrm>
            <a:off x="484897" y="9492503"/>
            <a:ext cx="141446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B3AC30B-BAAE-BDAD-1ED1-D946DC3DC869}"/>
              </a:ext>
            </a:extLst>
          </p:cNvPr>
          <p:cNvSpPr/>
          <p:nvPr userDrawn="1"/>
        </p:nvSpPr>
        <p:spPr>
          <a:xfrm>
            <a:off x="0" y="1"/>
            <a:ext cx="15119350" cy="1682466"/>
          </a:xfrm>
          <a:prstGeom prst="rect">
            <a:avLst/>
          </a:prstGeom>
          <a:solidFill>
            <a:srgbClr val="812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799"/>
          </a:p>
        </p:txBody>
      </p:sp>
    </p:spTree>
    <p:extLst>
      <p:ext uri="{BB962C8B-B14F-4D97-AF65-F5344CB8AC3E}">
        <p14:creationId xmlns:p14="http://schemas.microsoft.com/office/powerpoint/2010/main" val="9967064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7" userDrawn="1">
          <p15:clr>
            <a:srgbClr val="F26B43"/>
          </p15:clr>
        </p15:guide>
        <p15:guide id="2" pos="476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support.microsoft.com/sv-se/office/hj&#228;lp-om-powerpoint-5395bb85-eb6f-47fa-b5af-52996bac819e" TargetMode="External"/><Relationship Id="rId5" Type="http://schemas.openxmlformats.org/officeDocument/2006/relationships/hyperlink" Target="https://support.microsoft.com/en-gb/office/powerpoint-help-5395bb85-eb6f-47fa-b5af-52996bac819e" TargetMode="Externa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C3FAF202-CBB5-D08D-4D38-8790D8CA8C1C}"/>
              </a:ext>
            </a:extLst>
          </p:cNvPr>
          <p:cNvSpPr txBox="1">
            <a:spLocks/>
          </p:cNvSpPr>
          <p:nvPr/>
        </p:nvSpPr>
        <p:spPr>
          <a:xfrm>
            <a:off x="509991" y="133879"/>
            <a:ext cx="6713145" cy="12232292"/>
          </a:xfrm>
          <a:prstGeom prst="rect">
            <a:avLst/>
          </a:prstGeom>
        </p:spPr>
        <p:txBody>
          <a:bodyPr vert="horz" lIns="45665" tIns="22832" rIns="45665" bIns="22832" rtlCol="0">
            <a:noAutofit/>
          </a:bodyPr>
          <a:lstStyle>
            <a:lvl1pPr marL="0" indent="0" algn="ctr" defTabSz="1511960" rtl="0" eaLnBrk="1" latinLnBrk="0" hangingPunct="1">
              <a:lnSpc>
                <a:spcPct val="90000"/>
              </a:lnSpc>
              <a:spcBef>
                <a:spcPts val="1654"/>
              </a:spcBef>
              <a:buFont typeface="Arial" panose="020B0604020202020204" pitchFamily="34" charset="0"/>
              <a:buNone/>
              <a:defRPr sz="3968" kern="1200">
                <a:solidFill>
                  <a:schemeClr val="tx1"/>
                </a:solidFill>
                <a:latin typeface="+mn-lt"/>
                <a:ea typeface="+mn-ea"/>
                <a:cs typeface="+mn-cs"/>
              </a:defRPr>
            </a:lvl1pPr>
            <a:lvl2pPr marL="755980" indent="0" algn="ctr" defTabSz="1511960" rtl="0" eaLnBrk="1" latinLnBrk="0" hangingPunct="1">
              <a:lnSpc>
                <a:spcPct val="90000"/>
              </a:lnSpc>
              <a:spcBef>
                <a:spcPts val="827"/>
              </a:spcBef>
              <a:buFont typeface="Arial" panose="020B0604020202020204" pitchFamily="34" charset="0"/>
              <a:buNone/>
              <a:defRPr sz="3307" kern="1200">
                <a:solidFill>
                  <a:schemeClr val="tx1"/>
                </a:solidFill>
                <a:latin typeface="+mn-lt"/>
                <a:ea typeface="+mn-ea"/>
                <a:cs typeface="+mn-cs"/>
              </a:defRPr>
            </a:lvl2pPr>
            <a:lvl3pPr marL="1511960" indent="0" algn="ctr" defTabSz="1511960" rtl="0" eaLnBrk="1" latinLnBrk="0" hangingPunct="1">
              <a:lnSpc>
                <a:spcPct val="90000"/>
              </a:lnSpc>
              <a:spcBef>
                <a:spcPts val="827"/>
              </a:spcBef>
              <a:buFont typeface="Arial" panose="020B0604020202020204" pitchFamily="34" charset="0"/>
              <a:buNone/>
              <a:defRPr sz="2976" kern="1200">
                <a:solidFill>
                  <a:schemeClr val="tx1"/>
                </a:solidFill>
                <a:latin typeface="+mn-lt"/>
                <a:ea typeface="+mn-ea"/>
                <a:cs typeface="+mn-cs"/>
              </a:defRPr>
            </a:lvl3pPr>
            <a:lvl4pPr marL="226794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4pPr>
            <a:lvl5pPr marL="302392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5pPr>
            <a:lvl6pPr marL="377990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6pPr>
            <a:lvl7pPr marL="453588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7pPr>
            <a:lvl8pPr marL="529186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8pPr>
            <a:lvl9pPr marL="6047842"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9pPr>
          </a:lstStyle>
          <a:p>
            <a:pPr algn="l">
              <a:lnSpc>
                <a:spcPct val="120000"/>
              </a:lnSpc>
            </a:pPr>
            <a:r>
              <a:rPr lang="en-GB" sz="3527" b="1" dirty="0">
                <a:solidFill>
                  <a:schemeClr val="bg1"/>
                </a:solidFill>
                <a:latin typeface="Arial" panose="020B0604020202020204" pitchFamily="34" charset="0"/>
                <a:cs typeface="Arial" panose="020B0604020202020204" pitchFamily="34" charset="0"/>
              </a:rPr>
              <a:t>Template </a:t>
            </a:r>
            <a:r>
              <a:rPr lang="en-GB" sz="3527" b="1" dirty="0" err="1">
                <a:solidFill>
                  <a:schemeClr val="bg1"/>
                </a:solidFill>
                <a:latin typeface="Arial" panose="020B0604020202020204" pitchFamily="34" charset="0"/>
                <a:cs typeface="Arial" panose="020B0604020202020204" pitchFamily="34" charset="0"/>
              </a:rPr>
              <a:t>Arcada</a:t>
            </a:r>
            <a:r>
              <a:rPr lang="en-GB" sz="3527" b="1" dirty="0">
                <a:solidFill>
                  <a:schemeClr val="bg1"/>
                </a:solidFill>
                <a:latin typeface="Arial" panose="020B0604020202020204" pitchFamily="34" charset="0"/>
                <a:cs typeface="Arial" panose="020B0604020202020204" pitchFamily="34" charset="0"/>
              </a:rPr>
              <a:t> Poster Instructions</a:t>
            </a:r>
          </a:p>
          <a:p>
            <a:pPr algn="l">
              <a:lnSpc>
                <a:spcPct val="120000"/>
              </a:lnSpc>
            </a:pPr>
            <a:endParaRPr lang="en-GB" sz="2116" b="1" dirty="0">
              <a:latin typeface="Arial" panose="020B0604020202020204" pitchFamily="34" charset="0"/>
              <a:cs typeface="Arial" panose="020B0604020202020204" pitchFamily="34" charset="0"/>
            </a:endParaRPr>
          </a:p>
          <a:p>
            <a:pPr algn="l">
              <a:lnSpc>
                <a:spcPct val="120000"/>
              </a:lnSpc>
            </a:pPr>
            <a:br>
              <a:rPr lang="en-GB" sz="2116" dirty="0">
                <a:latin typeface="Arial" panose="020B0604020202020204" pitchFamily="34" charset="0"/>
                <a:cs typeface="Arial" panose="020B0604020202020204" pitchFamily="34" charset="0"/>
              </a:rPr>
            </a:br>
            <a:r>
              <a:rPr lang="en-GB" sz="1600" b="1" dirty="0">
                <a:latin typeface="Arial" panose="020B0604020202020204" pitchFamily="34" charset="0"/>
                <a:cs typeface="Arial" panose="020B0604020202020204" pitchFamily="34" charset="0"/>
              </a:rPr>
              <a:t>Poster size</a:t>
            </a:r>
          </a:p>
          <a:p>
            <a:pPr algn="l">
              <a:lnSpc>
                <a:spcPct val="120000"/>
              </a:lnSpc>
            </a:pPr>
            <a:r>
              <a:rPr lang="en-GB" sz="1600" dirty="0">
                <a:latin typeface="Arial" panose="020B0604020202020204" pitchFamily="34" charset="0"/>
                <a:cs typeface="Arial" panose="020B0604020202020204" pitchFamily="34" charset="0"/>
              </a:rPr>
              <a:t>The size is A3, 42,0 cm x 29,7 cm</a:t>
            </a:r>
          </a:p>
          <a:p>
            <a:pPr algn="l">
              <a:lnSpc>
                <a:spcPct val="120000"/>
              </a:lnSpc>
            </a:pPr>
            <a:r>
              <a:rPr lang="en-GB" sz="1600" b="1" dirty="0">
                <a:latin typeface="Arial" panose="020B0604020202020204" pitchFamily="34" charset="0"/>
                <a:cs typeface="Arial" panose="020B0604020202020204" pitchFamily="34" charset="0"/>
              </a:rPr>
              <a:t>Recommended font size for A3 poster</a:t>
            </a:r>
          </a:p>
          <a:p>
            <a:pPr algn="l">
              <a:lnSpc>
                <a:spcPct val="120000"/>
              </a:lnSpc>
            </a:pPr>
            <a:r>
              <a:rPr lang="en-GB" sz="1600" dirty="0">
                <a:highlight>
                  <a:srgbClr val="FFFF00"/>
                </a:highlight>
                <a:latin typeface="Arial" panose="020B0604020202020204" pitchFamily="34" charset="0"/>
                <a:cs typeface="Arial" panose="020B0604020202020204" pitchFamily="34" charset="0"/>
              </a:rPr>
              <a:t>(the organizer can have their own requirements)</a:t>
            </a:r>
            <a:endParaRPr lang="en-GB" sz="1600" dirty="0">
              <a:latin typeface="Arial" panose="020B0604020202020204" pitchFamily="34" charset="0"/>
              <a:cs typeface="Arial" panose="020B0604020202020204" pitchFamily="34" charset="0"/>
            </a:endParaRPr>
          </a:p>
          <a:p>
            <a:pPr marL="285059" indent="-285059" algn="l">
              <a:lnSpc>
                <a:spcPct val="120000"/>
              </a:lnSpc>
              <a:buFont typeface="Arial" panose="020B0604020202020204" pitchFamily="34" charset="0"/>
              <a:buChar char="•"/>
            </a:pPr>
            <a:r>
              <a:rPr lang="en-GB" sz="1600" dirty="0">
                <a:latin typeface="Arial" panose="020B0604020202020204" pitchFamily="34" charset="0"/>
                <a:cs typeface="Arial" panose="020B0604020202020204" pitchFamily="34" charset="0"/>
              </a:rPr>
              <a:t>Main title: 35 </a:t>
            </a:r>
            <a:r>
              <a:rPr lang="en-GB" sz="1600" dirty="0" err="1">
                <a:latin typeface="Arial" panose="020B0604020202020204" pitchFamily="34" charset="0"/>
                <a:cs typeface="Arial" panose="020B0604020202020204" pitchFamily="34" charset="0"/>
              </a:rPr>
              <a:t>pt</a:t>
            </a:r>
            <a:endParaRPr lang="en-GB" sz="1600" dirty="0">
              <a:latin typeface="Arial" panose="020B0604020202020204" pitchFamily="34" charset="0"/>
              <a:cs typeface="Arial" panose="020B0604020202020204" pitchFamily="34" charset="0"/>
            </a:endParaRPr>
          </a:p>
          <a:p>
            <a:pPr marL="285059" indent="-285059" algn="l">
              <a:lnSpc>
                <a:spcPct val="120000"/>
              </a:lnSpc>
              <a:buFont typeface="Arial" panose="020B0604020202020204" pitchFamily="34" charset="0"/>
              <a:buChar char="•"/>
            </a:pPr>
            <a:r>
              <a:rPr lang="en-GB" sz="1600" dirty="0" err="1">
                <a:latin typeface="Arial" panose="020B0604020202020204" pitchFamily="34" charset="0"/>
                <a:cs typeface="Arial" panose="020B0604020202020204" pitchFamily="34" charset="0"/>
              </a:rPr>
              <a:t>Subheadnings</a:t>
            </a:r>
            <a:r>
              <a:rPr lang="en-GB" sz="1600" dirty="0">
                <a:latin typeface="Arial" panose="020B0604020202020204" pitchFamily="34" charset="0"/>
                <a:cs typeface="Arial" panose="020B0604020202020204" pitchFamily="34" charset="0"/>
              </a:rPr>
              <a:t> under the main title: 25 </a:t>
            </a:r>
            <a:r>
              <a:rPr lang="en-GB" sz="1600" dirty="0" err="1">
                <a:latin typeface="Arial" panose="020B0604020202020204" pitchFamily="34" charset="0"/>
                <a:cs typeface="Arial" panose="020B0604020202020204" pitchFamily="34" charset="0"/>
              </a:rPr>
              <a:t>pt</a:t>
            </a:r>
            <a:endParaRPr lang="en-GB" sz="1600" dirty="0">
              <a:latin typeface="Arial" panose="020B0604020202020204" pitchFamily="34" charset="0"/>
              <a:cs typeface="Arial" panose="020B0604020202020204" pitchFamily="34" charset="0"/>
            </a:endParaRPr>
          </a:p>
          <a:p>
            <a:pPr marL="285059" indent="-285059" algn="l">
              <a:lnSpc>
                <a:spcPct val="120000"/>
              </a:lnSpc>
              <a:buFont typeface="Arial" panose="020B0604020202020204" pitchFamily="34" charset="0"/>
              <a:buChar char="•"/>
            </a:pPr>
            <a:r>
              <a:rPr lang="en-GB" sz="1600" dirty="0">
                <a:latin typeface="Arial" panose="020B0604020202020204" pitchFamily="34" charset="0"/>
                <a:cs typeface="Arial" panose="020B0604020202020204" pitchFamily="34" charset="0"/>
              </a:rPr>
              <a:t>Headings: 20 </a:t>
            </a:r>
            <a:r>
              <a:rPr lang="en-GB" sz="1600" dirty="0" err="1">
                <a:latin typeface="Arial" panose="020B0604020202020204" pitchFamily="34" charset="0"/>
                <a:cs typeface="Arial" panose="020B0604020202020204" pitchFamily="34" charset="0"/>
              </a:rPr>
              <a:t>pt</a:t>
            </a:r>
            <a:endParaRPr lang="en-GB" sz="1600" dirty="0">
              <a:latin typeface="Arial" panose="020B0604020202020204" pitchFamily="34" charset="0"/>
              <a:cs typeface="Arial" panose="020B0604020202020204" pitchFamily="34" charset="0"/>
            </a:endParaRPr>
          </a:p>
          <a:p>
            <a:pPr marL="285059" indent="-285059" algn="l">
              <a:lnSpc>
                <a:spcPct val="120000"/>
              </a:lnSpc>
              <a:buFont typeface="Arial" panose="020B0604020202020204" pitchFamily="34" charset="0"/>
              <a:buChar char="•"/>
            </a:pPr>
            <a:r>
              <a:rPr lang="en-GB" sz="1600" dirty="0">
                <a:latin typeface="Arial" panose="020B0604020202020204" pitchFamily="34" charset="0"/>
                <a:cs typeface="Arial" panose="020B0604020202020204" pitchFamily="34" charset="0"/>
              </a:rPr>
              <a:t>Body text: 14 </a:t>
            </a:r>
            <a:r>
              <a:rPr lang="en-GB" sz="1600" dirty="0" err="1">
                <a:latin typeface="Arial" panose="020B0604020202020204" pitchFamily="34" charset="0"/>
                <a:cs typeface="Arial" panose="020B0604020202020204" pitchFamily="34" charset="0"/>
              </a:rPr>
              <a:t>pt</a:t>
            </a:r>
            <a:r>
              <a:rPr lang="en-GB" sz="1600" dirty="0">
                <a:latin typeface="Arial" panose="020B0604020202020204" pitchFamily="34" charset="0"/>
                <a:cs typeface="Arial" panose="020B0604020202020204" pitchFamily="34" charset="0"/>
              </a:rPr>
              <a:t> or bigger.</a:t>
            </a:r>
          </a:p>
          <a:p>
            <a:pPr marL="285059" indent="-285059" algn="l">
              <a:lnSpc>
                <a:spcPct val="120000"/>
              </a:lnSpc>
              <a:buFont typeface="Arial" panose="020B0604020202020204" pitchFamily="34" charset="0"/>
              <a:buChar char="•"/>
            </a:pPr>
            <a:r>
              <a:rPr lang="en-GB" sz="1600" dirty="0">
                <a:latin typeface="Arial" panose="020B0604020202020204" pitchFamily="34" charset="0"/>
                <a:cs typeface="Arial" panose="020B0604020202020204" pitchFamily="34" charset="0"/>
              </a:rPr>
              <a:t>References and descriptive text for images and graphical elements can have a smaller font size but preferably not below 12 pt.</a:t>
            </a:r>
          </a:p>
          <a:p>
            <a:pPr algn="l">
              <a:lnSpc>
                <a:spcPct val="120000"/>
              </a:lnSpc>
            </a:pPr>
            <a:r>
              <a:rPr lang="en-GB" sz="1600" b="1" dirty="0">
                <a:latin typeface="Arial" panose="020B0604020202020204" pitchFamily="34" charset="0"/>
                <a:cs typeface="Arial" panose="020B0604020202020204" pitchFamily="34" charset="0"/>
              </a:rPr>
              <a:t>Amount of text</a:t>
            </a:r>
          </a:p>
          <a:p>
            <a:pPr algn="l">
              <a:lnSpc>
                <a:spcPct val="120000"/>
              </a:lnSpc>
            </a:pPr>
            <a:r>
              <a:rPr lang="en-GB" sz="1600" dirty="0">
                <a:highlight>
                  <a:srgbClr val="FFFF00"/>
                </a:highlight>
                <a:latin typeface="Arial" panose="020B0604020202020204" pitchFamily="34" charset="0"/>
                <a:cs typeface="Arial" panose="020B0604020202020204" pitchFamily="34" charset="0"/>
              </a:rPr>
              <a:t>250 to 350 words (body) </a:t>
            </a:r>
            <a:r>
              <a:rPr lang="en-GB" sz="1600" dirty="0">
                <a:latin typeface="Arial" panose="020B0604020202020204" pitchFamily="34" charset="0"/>
                <a:cs typeface="Arial" panose="020B0604020202020204" pitchFamily="34" charset="0"/>
              </a:rPr>
              <a:t>is the ideal range. Use Microsoft Word to check on your word count by copy/pasting the text into a Word document.</a:t>
            </a:r>
          </a:p>
          <a:p>
            <a:pPr marL="342482" indent="-342482" algn="l">
              <a:buFont typeface="Arial" panose="020B0604020202020204" pitchFamily="34" charset="0"/>
              <a:buChar char="•"/>
            </a:pPr>
            <a:endParaRPr lang="en-GB" sz="1600" dirty="0">
              <a:latin typeface="Helvetica Neue" panose="02000503000000020004" pitchFamily="2" charset="0"/>
            </a:endParaRPr>
          </a:p>
          <a:p>
            <a:endParaRPr lang="en-FI" sz="2116" dirty="0"/>
          </a:p>
        </p:txBody>
      </p:sp>
      <p:sp>
        <p:nvSpPr>
          <p:cNvPr id="2" name="Subtitle 2">
            <a:extLst>
              <a:ext uri="{FF2B5EF4-FFF2-40B4-BE49-F238E27FC236}">
                <a16:creationId xmlns:a16="http://schemas.microsoft.com/office/drawing/2014/main" id="{0DA6F1F3-5DAC-EB5A-DC39-33526B369C1A}"/>
              </a:ext>
            </a:extLst>
          </p:cNvPr>
          <p:cNvSpPr txBox="1">
            <a:spLocks/>
          </p:cNvSpPr>
          <p:nvPr/>
        </p:nvSpPr>
        <p:spPr>
          <a:xfrm>
            <a:off x="7559675" y="2708035"/>
            <a:ext cx="6713145" cy="8733115"/>
          </a:xfrm>
          <a:prstGeom prst="rect">
            <a:avLst/>
          </a:prstGeom>
        </p:spPr>
        <p:txBody>
          <a:bodyPr vert="horz" lIns="45665" tIns="22832" rIns="45665" bIns="22832" rtlCol="0">
            <a:noAutofit/>
          </a:bodyPr>
          <a:lstStyle>
            <a:lvl1pPr marL="0" indent="0" algn="ctr" defTabSz="1511960" rtl="0" eaLnBrk="1" latinLnBrk="0" hangingPunct="1">
              <a:lnSpc>
                <a:spcPct val="90000"/>
              </a:lnSpc>
              <a:spcBef>
                <a:spcPts val="1654"/>
              </a:spcBef>
              <a:buFont typeface="Arial" panose="020B0604020202020204" pitchFamily="34" charset="0"/>
              <a:buNone/>
              <a:defRPr sz="3968" kern="1200">
                <a:solidFill>
                  <a:schemeClr val="tx1"/>
                </a:solidFill>
                <a:latin typeface="+mn-lt"/>
                <a:ea typeface="+mn-ea"/>
                <a:cs typeface="+mn-cs"/>
              </a:defRPr>
            </a:lvl1pPr>
            <a:lvl2pPr marL="755980" indent="0" algn="ctr" defTabSz="1511960" rtl="0" eaLnBrk="1" latinLnBrk="0" hangingPunct="1">
              <a:lnSpc>
                <a:spcPct val="90000"/>
              </a:lnSpc>
              <a:spcBef>
                <a:spcPts val="827"/>
              </a:spcBef>
              <a:buFont typeface="Arial" panose="020B0604020202020204" pitchFamily="34" charset="0"/>
              <a:buNone/>
              <a:defRPr sz="3307" kern="1200">
                <a:solidFill>
                  <a:schemeClr val="tx1"/>
                </a:solidFill>
                <a:latin typeface="+mn-lt"/>
                <a:ea typeface="+mn-ea"/>
                <a:cs typeface="+mn-cs"/>
              </a:defRPr>
            </a:lvl2pPr>
            <a:lvl3pPr marL="1511960" indent="0" algn="ctr" defTabSz="1511960" rtl="0" eaLnBrk="1" latinLnBrk="0" hangingPunct="1">
              <a:lnSpc>
                <a:spcPct val="90000"/>
              </a:lnSpc>
              <a:spcBef>
                <a:spcPts val="827"/>
              </a:spcBef>
              <a:buFont typeface="Arial" panose="020B0604020202020204" pitchFamily="34" charset="0"/>
              <a:buNone/>
              <a:defRPr sz="2976" kern="1200">
                <a:solidFill>
                  <a:schemeClr val="tx1"/>
                </a:solidFill>
                <a:latin typeface="+mn-lt"/>
                <a:ea typeface="+mn-ea"/>
                <a:cs typeface="+mn-cs"/>
              </a:defRPr>
            </a:lvl3pPr>
            <a:lvl4pPr marL="226794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4pPr>
            <a:lvl5pPr marL="302392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5pPr>
            <a:lvl6pPr marL="377990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6pPr>
            <a:lvl7pPr marL="453588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7pPr>
            <a:lvl8pPr marL="529186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8pPr>
            <a:lvl9pPr marL="6047842"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9pPr>
          </a:lstStyle>
          <a:p>
            <a:pPr algn="l">
              <a:lnSpc>
                <a:spcPct val="120000"/>
              </a:lnSpc>
            </a:pPr>
            <a:r>
              <a:rPr lang="en-GB" sz="1940" b="1" dirty="0">
                <a:latin typeface="Arial" panose="020B0604020202020204" pitchFamily="34" charset="0"/>
                <a:cs typeface="Arial" panose="020B0604020202020204" pitchFamily="34" charset="0"/>
              </a:rPr>
              <a:t>Tips</a:t>
            </a:r>
            <a:endParaRPr lang="en-GB" sz="1600" b="1" dirty="0">
              <a:latin typeface="Arial" panose="020B0604020202020204" pitchFamily="34" charset="0"/>
              <a:cs typeface="Arial" panose="020B0604020202020204" pitchFamily="34" charset="0"/>
            </a:endParaRPr>
          </a:p>
          <a:p>
            <a:pPr algn="l">
              <a:lnSpc>
                <a:spcPct val="120000"/>
              </a:lnSpc>
            </a:pPr>
            <a:endParaRPr lang="en-GB" sz="1600" b="1" dirty="0">
              <a:latin typeface="Arial" panose="020B0604020202020204" pitchFamily="34" charset="0"/>
              <a:cs typeface="Arial" panose="020B0604020202020204" pitchFamily="34" charset="0"/>
            </a:endParaRPr>
          </a:p>
          <a:p>
            <a:pPr marL="302375" indent="-302375" algn="l">
              <a:lnSpc>
                <a:spcPct val="120000"/>
              </a:lnSpc>
              <a:buFont typeface="Arial" panose="020B0604020202020204" pitchFamily="34" charset="0"/>
              <a:buChar char="•"/>
            </a:pPr>
            <a:r>
              <a:rPr lang="en-GB" sz="1600" dirty="0">
                <a:latin typeface="Arial" panose="020B0604020202020204" pitchFamily="34" charset="0"/>
                <a:cs typeface="Arial" panose="020B0604020202020204" pitchFamily="34" charset="0"/>
              </a:rPr>
              <a:t>Before you start working on your PowerPoint, save it with a descriptive title, and remember to save it as you progress.</a:t>
            </a:r>
          </a:p>
          <a:p>
            <a:pPr marL="302375" indent="-302375" algn="l">
              <a:lnSpc>
                <a:spcPct val="120000"/>
              </a:lnSpc>
              <a:buFont typeface="Arial" panose="020B0604020202020204" pitchFamily="34" charset="0"/>
              <a:buChar char="•"/>
            </a:pPr>
            <a:r>
              <a:rPr lang="en-GB" sz="1600" dirty="0">
                <a:latin typeface="Arial" panose="020B0604020202020204" pitchFamily="34" charset="0"/>
                <a:cs typeface="Arial" panose="020B0604020202020204" pitchFamily="34" charset="0"/>
              </a:rPr>
              <a:t>Do not fill your poster with text – instead, make sure there is plenty of “empty” space. </a:t>
            </a:r>
          </a:p>
          <a:p>
            <a:pPr marL="241605" indent="-241605" algn="l">
              <a:lnSpc>
                <a:spcPct val="120000"/>
              </a:lnSpc>
              <a:buFont typeface="Arial" panose="020B0604020202020204" pitchFamily="34" charset="0"/>
              <a:buChar char="•"/>
            </a:pPr>
            <a:r>
              <a:rPr lang="en-GB" sz="1600" dirty="0">
                <a:latin typeface="Arial" panose="020B0604020202020204" pitchFamily="34" charset="0"/>
                <a:cs typeface="Arial" panose="020B0604020202020204" pitchFamily="34" charset="0"/>
              </a:rPr>
              <a:t>Avoid placing text on images, this will make the text difficult to read.</a:t>
            </a:r>
          </a:p>
          <a:p>
            <a:pPr marL="241605" indent="-241605" algn="l">
              <a:lnSpc>
                <a:spcPct val="120000"/>
              </a:lnSpc>
              <a:buFont typeface="Arial" panose="020B0604020202020204" pitchFamily="34" charset="0"/>
              <a:buChar char="•"/>
            </a:pPr>
            <a:r>
              <a:rPr lang="en-GB" sz="1600" dirty="0">
                <a:highlight>
                  <a:srgbClr val="FFFF00"/>
                </a:highlight>
                <a:latin typeface="Arial" panose="020B0604020202020204" pitchFamily="34" charset="0"/>
                <a:cs typeface="Arial" panose="020B0604020202020204" pitchFamily="34" charset="0"/>
              </a:rPr>
              <a:t>Use Arial </a:t>
            </a:r>
            <a:r>
              <a:rPr lang="en-GB" sz="1600" dirty="0">
                <a:latin typeface="Arial" panose="020B0604020202020204" pitchFamily="34" charset="0"/>
                <a:cs typeface="Arial" panose="020B0604020202020204" pitchFamily="34" charset="0"/>
              </a:rPr>
              <a:t>for headings and body text.</a:t>
            </a:r>
          </a:p>
          <a:p>
            <a:pPr algn="l">
              <a:lnSpc>
                <a:spcPct val="120000"/>
              </a:lnSpc>
            </a:pPr>
            <a:endParaRPr lang="en-GB" sz="1600" dirty="0">
              <a:latin typeface="Arial" panose="020B0604020202020204" pitchFamily="34" charset="0"/>
              <a:cs typeface="Arial" panose="020B0604020202020204" pitchFamily="34" charset="0"/>
            </a:endParaRPr>
          </a:p>
          <a:p>
            <a:pPr marL="241605" indent="-241605" algn="l">
              <a:lnSpc>
                <a:spcPct val="120000"/>
              </a:lnSpc>
              <a:buFont typeface="Arial" panose="020B0604020202020204" pitchFamily="34" charset="0"/>
              <a:buChar char="•"/>
            </a:pPr>
            <a:r>
              <a:rPr lang="en-GB" sz="1600" dirty="0">
                <a:highlight>
                  <a:srgbClr val="FFFF00"/>
                </a:highlight>
                <a:latin typeface="Arial" panose="020B0604020202020204" pitchFamily="34" charset="0"/>
                <a:cs typeface="Arial" panose="020B0604020202020204" pitchFamily="34" charset="0"/>
              </a:rPr>
              <a:t>Keep your title short. </a:t>
            </a:r>
            <a:r>
              <a:rPr lang="en-GB" sz="1600" dirty="0">
                <a:latin typeface="Arial" panose="020B0604020202020204" pitchFamily="34" charset="0"/>
                <a:cs typeface="Arial" panose="020B0604020202020204" pitchFamily="34" charset="0"/>
              </a:rPr>
              <a:t>The title needs to highlight your subject matter, but need not state all your conclusions.</a:t>
            </a:r>
          </a:p>
          <a:p>
            <a:pPr marL="241605" indent="-241605" algn="l">
              <a:lnSpc>
                <a:spcPct val="120000"/>
              </a:lnSpc>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p:txBody>
      </p:sp>
      <p:pic>
        <p:nvPicPr>
          <p:cNvPr id="5" name="Picture 4" descr="A screenshot of a computer&#10;&#10;Description automatically generated">
            <a:extLst>
              <a:ext uri="{FF2B5EF4-FFF2-40B4-BE49-F238E27FC236}">
                <a16:creationId xmlns:a16="http://schemas.microsoft.com/office/drawing/2014/main" id="{80FA1745-9A76-CB5B-107A-D0426EF00E5A}"/>
              </a:ext>
            </a:extLst>
          </p:cNvPr>
          <p:cNvPicPr>
            <a:picLocks noChangeAspect="1"/>
          </p:cNvPicPr>
          <p:nvPr/>
        </p:nvPicPr>
        <p:blipFill>
          <a:blip r:embed="rId2"/>
          <a:stretch>
            <a:fillRect/>
          </a:stretch>
        </p:blipFill>
        <p:spPr>
          <a:xfrm>
            <a:off x="11345612" y="5799175"/>
            <a:ext cx="3048000" cy="901700"/>
          </a:xfrm>
          <a:prstGeom prst="rect">
            <a:avLst/>
          </a:prstGeom>
        </p:spPr>
      </p:pic>
    </p:spTree>
    <p:extLst>
      <p:ext uri="{BB962C8B-B14F-4D97-AF65-F5344CB8AC3E}">
        <p14:creationId xmlns:p14="http://schemas.microsoft.com/office/powerpoint/2010/main" val="1879627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2281CAAE-E35B-A9EF-2A8E-1AD3EADA9EC0}"/>
              </a:ext>
            </a:extLst>
          </p:cNvPr>
          <p:cNvSpPr txBox="1">
            <a:spLocks/>
          </p:cNvSpPr>
          <p:nvPr/>
        </p:nvSpPr>
        <p:spPr>
          <a:xfrm>
            <a:off x="652568" y="2722681"/>
            <a:ext cx="6701985" cy="7028917"/>
          </a:xfrm>
          <a:prstGeom prst="rect">
            <a:avLst/>
          </a:prstGeom>
        </p:spPr>
        <p:txBody>
          <a:bodyPr vert="horz" lIns="45665" tIns="22832" rIns="45665" bIns="22832" rtlCol="0">
            <a:noAutofit/>
          </a:bodyPr>
          <a:lstStyle>
            <a:lvl1pPr marL="0" indent="0" algn="ctr" defTabSz="1511960" rtl="0" eaLnBrk="1" latinLnBrk="0" hangingPunct="1">
              <a:lnSpc>
                <a:spcPct val="90000"/>
              </a:lnSpc>
              <a:spcBef>
                <a:spcPts val="1654"/>
              </a:spcBef>
              <a:buFont typeface="Arial" panose="020B0604020202020204" pitchFamily="34" charset="0"/>
              <a:buNone/>
              <a:defRPr sz="3968" kern="1200">
                <a:solidFill>
                  <a:schemeClr val="tx1"/>
                </a:solidFill>
                <a:latin typeface="+mn-lt"/>
                <a:ea typeface="+mn-ea"/>
                <a:cs typeface="+mn-cs"/>
              </a:defRPr>
            </a:lvl1pPr>
            <a:lvl2pPr marL="755980" indent="0" algn="ctr" defTabSz="1511960" rtl="0" eaLnBrk="1" latinLnBrk="0" hangingPunct="1">
              <a:lnSpc>
                <a:spcPct val="90000"/>
              </a:lnSpc>
              <a:spcBef>
                <a:spcPts val="827"/>
              </a:spcBef>
              <a:buFont typeface="Arial" panose="020B0604020202020204" pitchFamily="34" charset="0"/>
              <a:buNone/>
              <a:defRPr sz="3307" kern="1200">
                <a:solidFill>
                  <a:schemeClr val="tx1"/>
                </a:solidFill>
                <a:latin typeface="+mn-lt"/>
                <a:ea typeface="+mn-ea"/>
                <a:cs typeface="+mn-cs"/>
              </a:defRPr>
            </a:lvl2pPr>
            <a:lvl3pPr marL="1511960" indent="0" algn="ctr" defTabSz="1511960" rtl="0" eaLnBrk="1" latinLnBrk="0" hangingPunct="1">
              <a:lnSpc>
                <a:spcPct val="90000"/>
              </a:lnSpc>
              <a:spcBef>
                <a:spcPts val="827"/>
              </a:spcBef>
              <a:buFont typeface="Arial" panose="020B0604020202020204" pitchFamily="34" charset="0"/>
              <a:buNone/>
              <a:defRPr sz="2976" kern="1200">
                <a:solidFill>
                  <a:schemeClr val="tx1"/>
                </a:solidFill>
                <a:latin typeface="+mn-lt"/>
                <a:ea typeface="+mn-ea"/>
                <a:cs typeface="+mn-cs"/>
              </a:defRPr>
            </a:lvl3pPr>
            <a:lvl4pPr marL="226794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4pPr>
            <a:lvl5pPr marL="302392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5pPr>
            <a:lvl6pPr marL="377990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6pPr>
            <a:lvl7pPr marL="453588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7pPr>
            <a:lvl8pPr marL="529186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8pPr>
            <a:lvl9pPr marL="6047842"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9pPr>
          </a:lstStyle>
          <a:p>
            <a:pPr algn="l">
              <a:lnSpc>
                <a:spcPct val="120000"/>
              </a:lnSpc>
            </a:pPr>
            <a:r>
              <a:rPr lang="en-GB" sz="1600" b="1" dirty="0">
                <a:latin typeface="Arial" panose="020B0604020202020204" pitchFamily="34" charset="0"/>
                <a:cs typeface="Arial" panose="020B0604020202020204" pitchFamily="34" charset="0"/>
              </a:rPr>
              <a:t>Tables and charts</a:t>
            </a:r>
            <a:endParaRPr lang="en-GB" sz="1600" dirty="0">
              <a:latin typeface="Arial" panose="020B0604020202020204" pitchFamily="34" charset="0"/>
              <a:cs typeface="Arial" panose="020B0604020202020204" pitchFamily="34" charset="0"/>
            </a:endParaRPr>
          </a:p>
          <a:p>
            <a:pPr marL="241895" indent="-241895" algn="l">
              <a:lnSpc>
                <a:spcPct val="120000"/>
              </a:lnSpc>
              <a:buFont typeface="Arial" panose="020B0604020202020204" pitchFamily="34" charset="0"/>
              <a:buChar char="•"/>
            </a:pPr>
            <a:r>
              <a:rPr lang="en-GB" sz="1600" dirty="0">
                <a:latin typeface="Arial" panose="020B0604020202020204" pitchFamily="34" charset="0"/>
                <a:cs typeface="Arial" panose="020B0604020202020204" pitchFamily="34" charset="0"/>
              </a:rPr>
              <a:t>Use descriptive headings for tables and charts.</a:t>
            </a:r>
          </a:p>
          <a:p>
            <a:pPr marL="241895" indent="-241895" algn="l">
              <a:lnSpc>
                <a:spcPct val="120000"/>
              </a:lnSpc>
              <a:buFont typeface="Arial" panose="020B0604020202020204" pitchFamily="34" charset="0"/>
              <a:buChar char="•"/>
            </a:pPr>
            <a:r>
              <a:rPr lang="en-GB" sz="1600" dirty="0">
                <a:latin typeface="Arial" panose="020B0604020202020204" pitchFamily="34" charset="0"/>
                <a:cs typeface="Arial" panose="020B0604020202020204" pitchFamily="34" charset="0"/>
              </a:rPr>
              <a:t>All text in tables and charts should be horizontal.</a:t>
            </a:r>
          </a:p>
          <a:p>
            <a:pPr algn="l">
              <a:lnSpc>
                <a:spcPct val="120000"/>
              </a:lnSpc>
            </a:pPr>
            <a:r>
              <a:rPr lang="en-GB" sz="1600" b="1" dirty="0">
                <a:latin typeface="Arial" panose="020B0604020202020204" pitchFamily="34" charset="0"/>
                <a:cs typeface="Arial" panose="020B0604020202020204" pitchFamily="34" charset="0"/>
              </a:rPr>
              <a:t>Images and graphics (if printing)</a:t>
            </a:r>
            <a:endParaRPr lang="en-GB" sz="1600" dirty="0">
              <a:latin typeface="Arial" panose="020B0604020202020204" pitchFamily="34" charset="0"/>
              <a:cs typeface="Arial" panose="020B0604020202020204" pitchFamily="34" charset="0"/>
            </a:endParaRPr>
          </a:p>
          <a:p>
            <a:pPr marL="241895" indent="-241895" algn="l">
              <a:lnSpc>
                <a:spcPct val="120000"/>
              </a:lnSpc>
              <a:buFont typeface="Arial" panose="020B0604020202020204" pitchFamily="34" charset="0"/>
              <a:buChar char="•"/>
            </a:pPr>
            <a:r>
              <a:rPr lang="en-GB" sz="1600" dirty="0">
                <a:highlight>
                  <a:srgbClr val="FFFF00"/>
                </a:highlight>
                <a:latin typeface="Arial" panose="020B0604020202020204" pitchFamily="34" charset="0"/>
                <a:cs typeface="Arial" panose="020B0604020202020204" pitchFamily="34" charset="0"/>
              </a:rPr>
              <a:t>Use </a:t>
            </a:r>
            <a:r>
              <a:rPr lang="en-GB" sz="1600" b="1" dirty="0">
                <a:highlight>
                  <a:srgbClr val="FFFF00"/>
                </a:highlight>
                <a:latin typeface="Arial" panose="020B0604020202020204" pitchFamily="34" charset="0"/>
                <a:cs typeface="Arial" panose="020B0604020202020204" pitchFamily="34" charset="0"/>
              </a:rPr>
              <a:t>high-quality</a:t>
            </a:r>
            <a:r>
              <a:rPr lang="en-GB" sz="1600" dirty="0">
                <a:highlight>
                  <a:srgbClr val="FFFF00"/>
                </a:highlight>
                <a:latin typeface="Arial" panose="020B0604020202020204" pitchFamily="34" charset="0"/>
                <a:cs typeface="Arial" panose="020B0604020202020204" pitchFamily="34" charset="0"/>
              </a:rPr>
              <a:t> images with </a:t>
            </a:r>
            <a:r>
              <a:rPr lang="en-GB" sz="1600" b="1" dirty="0">
                <a:highlight>
                  <a:srgbClr val="FFFF00"/>
                </a:highlight>
                <a:latin typeface="Arial" panose="020B0604020202020204" pitchFamily="34" charset="0"/>
                <a:cs typeface="Arial" panose="020B0604020202020204" pitchFamily="34" charset="0"/>
              </a:rPr>
              <a:t>300 dpi</a:t>
            </a:r>
            <a:r>
              <a:rPr lang="en-GB" sz="1600" dirty="0">
                <a:highlight>
                  <a:srgbClr val="FFFF00"/>
                </a:highlight>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at 100% size. Use original JPG -files (photos) or PNG (logotypes etc.)</a:t>
            </a:r>
          </a:p>
          <a:p>
            <a:pPr marL="241895" indent="-241895" algn="l">
              <a:lnSpc>
                <a:spcPct val="120000"/>
              </a:lnSpc>
              <a:buFont typeface="Arial" panose="020B0604020202020204" pitchFamily="34" charset="0"/>
              <a:buChar char="•"/>
            </a:pPr>
            <a:r>
              <a:rPr lang="en-GB" sz="1600" dirty="0">
                <a:latin typeface="Arial" panose="020B0604020202020204" pitchFamily="34" charset="0"/>
                <a:cs typeface="Arial" panose="020B0604020202020204" pitchFamily="34" charset="0"/>
              </a:rPr>
              <a:t>View your poster at 100% size and examine all graphics and photos. (View/zoom/zoom…/100%</a:t>
            </a:r>
          </a:p>
          <a:p>
            <a:pPr marL="241895" indent="-241895" algn="l">
              <a:lnSpc>
                <a:spcPct val="120000"/>
              </a:lnSpc>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algn="l">
              <a:lnSpc>
                <a:spcPct val="120000"/>
              </a:lnSpc>
            </a:pPr>
            <a:r>
              <a:rPr lang="en-GB" sz="1600" dirty="0">
                <a:latin typeface="Arial" panose="020B0604020202020204" pitchFamily="34" charset="0"/>
                <a:cs typeface="Arial" panose="020B0604020202020204" pitchFamily="34" charset="0"/>
              </a:rPr>
              <a:t>                         A sharp image should not </a:t>
            </a:r>
          </a:p>
          <a:p>
            <a:pPr algn="l">
              <a:lnSpc>
                <a:spcPct val="120000"/>
              </a:lnSpc>
            </a:pPr>
            <a:r>
              <a:rPr lang="en-GB" sz="1600" dirty="0">
                <a:latin typeface="Arial" panose="020B0604020202020204" pitchFamily="34" charset="0"/>
                <a:cs typeface="Arial" panose="020B0604020202020204" pitchFamily="34" charset="0"/>
              </a:rPr>
              <a:t>                               look like this at 100% </a:t>
            </a:r>
            <a:r>
              <a:rPr lang="en-GB" sz="1600" dirty="0">
                <a:latin typeface="Arial" panose="020B0604020202020204" pitchFamily="34" charset="0"/>
                <a:cs typeface="Arial" panose="020B0604020202020204" pitchFamily="34" charset="0"/>
                <a:sym typeface="Wingdings" pitchFamily="2" charset="2"/>
              </a:rPr>
              <a:t></a:t>
            </a:r>
          </a:p>
          <a:p>
            <a:pPr algn="l">
              <a:lnSpc>
                <a:spcPct val="120000"/>
              </a:lnSpc>
            </a:pPr>
            <a:endParaRPr lang="en-GB" sz="1600" dirty="0">
              <a:latin typeface="Arial" panose="020B0604020202020204" pitchFamily="34" charset="0"/>
              <a:cs typeface="Arial" panose="020B0604020202020204" pitchFamily="34" charset="0"/>
              <a:sym typeface="Wingdings" pitchFamily="2" charset="2"/>
            </a:endParaRPr>
          </a:p>
          <a:p>
            <a:pPr marL="241900" indent="-241900" algn="l">
              <a:lnSpc>
                <a:spcPct val="120000"/>
              </a:lnSpc>
              <a:buFont typeface="Arial" panose="020B0604020202020204" pitchFamily="34" charset="0"/>
              <a:buChar char="•"/>
            </a:pPr>
            <a:r>
              <a:rPr lang="en-GB" sz="1600" dirty="0">
                <a:latin typeface="Arial" panose="020B0604020202020204" pitchFamily="34" charset="0"/>
                <a:cs typeface="Arial" panose="020B0604020202020204" pitchFamily="34" charset="0"/>
              </a:rPr>
              <a:t>You need the photographer's permission to publish photographs.</a:t>
            </a:r>
            <a:endParaRPr lang="en-GB" sz="1600" b="1" dirty="0">
              <a:latin typeface="Arial" panose="020B0604020202020204" pitchFamily="34" charset="0"/>
              <a:cs typeface="Arial" panose="020B0604020202020204" pitchFamily="34" charset="0"/>
            </a:endParaRPr>
          </a:p>
          <a:p>
            <a:pPr algn="l">
              <a:lnSpc>
                <a:spcPct val="120000"/>
              </a:lnSpc>
            </a:pPr>
            <a:endParaRPr lang="en-GB" sz="1600" dirty="0">
              <a:latin typeface="Arial" panose="020B0604020202020204" pitchFamily="34" charset="0"/>
              <a:cs typeface="Arial" panose="020B0604020202020204" pitchFamily="34" charset="0"/>
            </a:endParaRPr>
          </a:p>
          <a:p>
            <a:pPr algn="l">
              <a:lnSpc>
                <a:spcPct val="120000"/>
              </a:lnSpc>
            </a:pPr>
            <a:endParaRPr lang="en-GB" sz="1600" dirty="0">
              <a:latin typeface="Arial" panose="020B0604020202020204" pitchFamily="34" charset="0"/>
              <a:cs typeface="Arial" panose="020B0604020202020204" pitchFamily="34" charset="0"/>
            </a:endParaRPr>
          </a:p>
          <a:p>
            <a:pPr algn="l"/>
            <a:endParaRPr lang="en-GB" sz="1600" dirty="0">
              <a:latin typeface="Arial" panose="020B0604020202020204" pitchFamily="34" charset="0"/>
              <a:cs typeface="Arial" panose="020B0604020202020204" pitchFamily="34" charset="0"/>
            </a:endParaRPr>
          </a:p>
          <a:p>
            <a:endParaRPr lang="en-FI" sz="1600" dirty="0">
              <a:latin typeface="Arial" panose="020B0604020202020204" pitchFamily="34" charset="0"/>
              <a:cs typeface="Arial" panose="020B0604020202020204" pitchFamily="34" charset="0"/>
            </a:endParaRPr>
          </a:p>
        </p:txBody>
      </p:sp>
      <p:pic>
        <p:nvPicPr>
          <p:cNvPr id="6" name="Picture 5" descr="A red cross on a white background&#10;&#10;Description automatically generated">
            <a:extLst>
              <a:ext uri="{FF2B5EF4-FFF2-40B4-BE49-F238E27FC236}">
                <a16:creationId xmlns:a16="http://schemas.microsoft.com/office/drawing/2014/main" id="{B67F4863-F471-6160-1C29-3887E2F59F11}"/>
              </a:ext>
            </a:extLst>
          </p:cNvPr>
          <p:cNvPicPr>
            <a:picLocks noChangeAspect="1"/>
          </p:cNvPicPr>
          <p:nvPr/>
        </p:nvPicPr>
        <p:blipFill>
          <a:blip r:embed="rId2"/>
          <a:stretch>
            <a:fillRect/>
          </a:stretch>
        </p:blipFill>
        <p:spPr>
          <a:xfrm>
            <a:off x="10005260" y="4862135"/>
            <a:ext cx="2233177" cy="1259400"/>
          </a:xfrm>
          <a:prstGeom prst="rect">
            <a:avLst/>
          </a:prstGeom>
        </p:spPr>
      </p:pic>
      <p:pic>
        <p:nvPicPr>
          <p:cNvPr id="7" name="Picture 6" descr="A person doing a trick on a skateboard&#10;&#10;Description automatically generated with medium confidence">
            <a:extLst>
              <a:ext uri="{FF2B5EF4-FFF2-40B4-BE49-F238E27FC236}">
                <a16:creationId xmlns:a16="http://schemas.microsoft.com/office/drawing/2014/main" id="{CD01C28C-C62C-A41D-AFC2-65D2C31552BD}"/>
              </a:ext>
            </a:extLst>
          </p:cNvPr>
          <p:cNvPicPr>
            <a:picLocks noChangeAspect="1"/>
          </p:cNvPicPr>
          <p:nvPr/>
        </p:nvPicPr>
        <p:blipFill>
          <a:blip r:embed="rId3"/>
          <a:stretch>
            <a:fillRect/>
          </a:stretch>
        </p:blipFill>
        <p:spPr>
          <a:xfrm>
            <a:off x="652568" y="6876797"/>
            <a:ext cx="1431656" cy="939525"/>
          </a:xfrm>
          <a:prstGeom prst="rect">
            <a:avLst/>
          </a:prstGeom>
        </p:spPr>
      </p:pic>
      <p:pic>
        <p:nvPicPr>
          <p:cNvPr id="8" name="Picture 7">
            <a:extLst>
              <a:ext uri="{FF2B5EF4-FFF2-40B4-BE49-F238E27FC236}">
                <a16:creationId xmlns:a16="http://schemas.microsoft.com/office/drawing/2014/main" id="{5D2838AE-4CF8-1C5D-0A4C-2EE2DA132A94}"/>
              </a:ext>
            </a:extLst>
          </p:cNvPr>
          <p:cNvPicPr>
            <a:picLocks noChangeAspect="1"/>
          </p:cNvPicPr>
          <p:nvPr/>
        </p:nvPicPr>
        <p:blipFill>
          <a:blip r:embed="rId4"/>
          <a:stretch>
            <a:fillRect/>
          </a:stretch>
        </p:blipFill>
        <p:spPr>
          <a:xfrm>
            <a:off x="4708950" y="6832194"/>
            <a:ext cx="1698467" cy="1019080"/>
          </a:xfrm>
          <a:prstGeom prst="rect">
            <a:avLst/>
          </a:prstGeom>
        </p:spPr>
      </p:pic>
      <p:sp>
        <p:nvSpPr>
          <p:cNvPr id="9" name="Subtitle 2">
            <a:extLst>
              <a:ext uri="{FF2B5EF4-FFF2-40B4-BE49-F238E27FC236}">
                <a16:creationId xmlns:a16="http://schemas.microsoft.com/office/drawing/2014/main" id="{0B5662DB-CEBB-65A2-B005-4EE3225045E8}"/>
              </a:ext>
            </a:extLst>
          </p:cNvPr>
          <p:cNvSpPr txBox="1">
            <a:spLocks/>
          </p:cNvSpPr>
          <p:nvPr/>
        </p:nvSpPr>
        <p:spPr>
          <a:xfrm>
            <a:off x="8045443" y="2307996"/>
            <a:ext cx="6701985" cy="8193065"/>
          </a:xfrm>
          <a:prstGeom prst="rect">
            <a:avLst/>
          </a:prstGeom>
        </p:spPr>
        <p:txBody>
          <a:bodyPr vert="horz" lIns="45665" tIns="22832" rIns="45665" bIns="22832" rtlCol="0">
            <a:noAutofit/>
          </a:bodyPr>
          <a:lstStyle>
            <a:lvl1pPr marL="0" indent="0" algn="ctr" defTabSz="1511960" rtl="0" eaLnBrk="1" latinLnBrk="0" hangingPunct="1">
              <a:lnSpc>
                <a:spcPct val="90000"/>
              </a:lnSpc>
              <a:spcBef>
                <a:spcPts val="1654"/>
              </a:spcBef>
              <a:buFont typeface="Arial" panose="020B0604020202020204" pitchFamily="34" charset="0"/>
              <a:buNone/>
              <a:defRPr sz="3968" kern="1200">
                <a:solidFill>
                  <a:schemeClr val="tx1"/>
                </a:solidFill>
                <a:latin typeface="+mn-lt"/>
                <a:ea typeface="+mn-ea"/>
                <a:cs typeface="+mn-cs"/>
              </a:defRPr>
            </a:lvl1pPr>
            <a:lvl2pPr marL="755980" indent="0" algn="ctr" defTabSz="1511960" rtl="0" eaLnBrk="1" latinLnBrk="0" hangingPunct="1">
              <a:lnSpc>
                <a:spcPct val="90000"/>
              </a:lnSpc>
              <a:spcBef>
                <a:spcPts val="827"/>
              </a:spcBef>
              <a:buFont typeface="Arial" panose="020B0604020202020204" pitchFamily="34" charset="0"/>
              <a:buNone/>
              <a:defRPr sz="3307" kern="1200">
                <a:solidFill>
                  <a:schemeClr val="tx1"/>
                </a:solidFill>
                <a:latin typeface="+mn-lt"/>
                <a:ea typeface="+mn-ea"/>
                <a:cs typeface="+mn-cs"/>
              </a:defRPr>
            </a:lvl2pPr>
            <a:lvl3pPr marL="1511960" indent="0" algn="ctr" defTabSz="1511960" rtl="0" eaLnBrk="1" latinLnBrk="0" hangingPunct="1">
              <a:lnSpc>
                <a:spcPct val="90000"/>
              </a:lnSpc>
              <a:spcBef>
                <a:spcPts val="827"/>
              </a:spcBef>
              <a:buFont typeface="Arial" panose="020B0604020202020204" pitchFamily="34" charset="0"/>
              <a:buNone/>
              <a:defRPr sz="2976" kern="1200">
                <a:solidFill>
                  <a:schemeClr val="tx1"/>
                </a:solidFill>
                <a:latin typeface="+mn-lt"/>
                <a:ea typeface="+mn-ea"/>
                <a:cs typeface="+mn-cs"/>
              </a:defRPr>
            </a:lvl3pPr>
            <a:lvl4pPr marL="226794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4pPr>
            <a:lvl5pPr marL="302392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5pPr>
            <a:lvl6pPr marL="377990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6pPr>
            <a:lvl7pPr marL="453588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7pPr>
            <a:lvl8pPr marL="529186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8pPr>
            <a:lvl9pPr marL="6047842"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9pPr>
          </a:lstStyle>
          <a:p>
            <a:pPr marL="302375" indent="-302375" algn="l">
              <a:lnSpc>
                <a:spcPct val="120000"/>
              </a:lnSpc>
              <a:buFont typeface="Arial" panose="020B0604020202020204" pitchFamily="34" charset="0"/>
              <a:buChar char="•"/>
            </a:pPr>
            <a:endParaRPr lang="en-GB" sz="1600" b="1" dirty="0">
              <a:latin typeface="Arial" panose="020B0604020202020204" pitchFamily="34" charset="0"/>
              <a:cs typeface="Arial" panose="020B0604020202020204" pitchFamily="34" charset="0"/>
            </a:endParaRPr>
          </a:p>
          <a:p>
            <a:pPr algn="l">
              <a:lnSpc>
                <a:spcPct val="120000"/>
              </a:lnSpc>
            </a:pPr>
            <a:r>
              <a:rPr lang="en-GB" sz="1600" b="1" dirty="0">
                <a:latin typeface="Arial" panose="020B0604020202020204" pitchFamily="34" charset="0"/>
                <a:cs typeface="Arial" panose="020B0604020202020204" pitchFamily="34" charset="0"/>
              </a:rPr>
              <a:t>Layout</a:t>
            </a:r>
          </a:p>
          <a:p>
            <a:pPr marL="302375" indent="-302375" algn="l">
              <a:lnSpc>
                <a:spcPct val="120000"/>
              </a:lnSpc>
              <a:buFont typeface="Arial" panose="020B0604020202020204" pitchFamily="34" charset="0"/>
              <a:buChar char="•"/>
            </a:pPr>
            <a:r>
              <a:rPr lang="en-GB" sz="1600" dirty="0">
                <a:latin typeface="Arial" panose="020B0604020202020204" pitchFamily="34" charset="0"/>
                <a:cs typeface="Arial" panose="020B0604020202020204" pitchFamily="34" charset="0"/>
              </a:rPr>
              <a:t>Between the main heading and the footer: Use a layout and headings that match your needs. The template only provides suggestions for these.</a:t>
            </a:r>
          </a:p>
          <a:p>
            <a:pPr marL="302375" indent="-302375" algn="l">
              <a:lnSpc>
                <a:spcPct val="120000"/>
              </a:lnSpc>
              <a:buFont typeface="Arial" panose="020B0604020202020204" pitchFamily="34" charset="0"/>
              <a:buChar char="•"/>
            </a:pPr>
            <a:r>
              <a:rPr lang="en-GB" sz="1600" dirty="0">
                <a:latin typeface="Arial" panose="020B0604020202020204" pitchFamily="34" charset="0"/>
                <a:cs typeface="Arial" panose="020B0604020202020204" pitchFamily="34" charset="0"/>
              </a:rPr>
              <a:t>Don't attempt to include too much information. </a:t>
            </a:r>
          </a:p>
          <a:p>
            <a:pPr algn="l">
              <a:lnSpc>
                <a:spcPct val="120000"/>
              </a:lnSpc>
            </a:pPr>
            <a:endParaRPr lang="en-GB" sz="1600" dirty="0">
              <a:latin typeface="Arial" panose="020B0604020202020204" pitchFamily="34" charset="0"/>
              <a:cs typeface="Arial" panose="020B0604020202020204" pitchFamily="34" charset="0"/>
            </a:endParaRPr>
          </a:p>
          <a:p>
            <a:pPr algn="l">
              <a:lnSpc>
                <a:spcPct val="120000"/>
              </a:lnSpc>
            </a:pPr>
            <a:endParaRPr lang="en-GB" sz="1600" dirty="0">
              <a:latin typeface="Arial" panose="020B0604020202020204" pitchFamily="34" charset="0"/>
              <a:cs typeface="Arial" panose="020B0604020202020204" pitchFamily="34" charset="0"/>
            </a:endParaRPr>
          </a:p>
          <a:p>
            <a:pPr algn="l">
              <a:lnSpc>
                <a:spcPct val="120000"/>
              </a:lnSpc>
            </a:pPr>
            <a:r>
              <a:rPr lang="en-GB" sz="1600" b="1" dirty="0">
                <a:latin typeface="Arial" panose="020B0604020202020204" pitchFamily="34" charset="0"/>
                <a:cs typeface="Arial" panose="020B0604020202020204" pitchFamily="34" charset="0"/>
              </a:rPr>
              <a:t>Save &amp; export</a:t>
            </a:r>
          </a:p>
          <a:p>
            <a:pPr algn="l">
              <a:lnSpc>
                <a:spcPct val="120000"/>
              </a:lnSpc>
            </a:pPr>
            <a:r>
              <a:rPr lang="en-GB" sz="1600" dirty="0">
                <a:latin typeface="Arial" panose="020B0604020202020204" pitchFamily="34" charset="0"/>
                <a:cs typeface="Arial" panose="020B0604020202020204" pitchFamily="34" charset="0"/>
              </a:rPr>
              <a:t>If printing the poster (after saving your PowerPoint) export it as PDF. Chose: file/export/. File format: </a:t>
            </a:r>
            <a:r>
              <a:rPr lang="en-GB" sz="1600" dirty="0">
                <a:highlight>
                  <a:srgbClr val="FFFF00"/>
                </a:highlight>
                <a:latin typeface="Arial" panose="020B0604020202020204" pitchFamily="34" charset="0"/>
                <a:cs typeface="Arial" panose="020B0604020202020204" pitchFamily="34" charset="0"/>
              </a:rPr>
              <a:t>PDF</a:t>
            </a:r>
          </a:p>
          <a:p>
            <a:pPr algn="l">
              <a:lnSpc>
                <a:spcPct val="120000"/>
              </a:lnSpc>
            </a:pPr>
            <a:endParaRPr lang="en-GB" sz="1600" dirty="0">
              <a:highlight>
                <a:srgbClr val="FFFF00"/>
              </a:highlight>
              <a:latin typeface="Arial" panose="020B0604020202020204" pitchFamily="34" charset="0"/>
              <a:cs typeface="Arial" panose="020B0604020202020204" pitchFamily="34" charset="0"/>
            </a:endParaRPr>
          </a:p>
          <a:p>
            <a:pPr algn="l">
              <a:lnSpc>
                <a:spcPct val="120000"/>
              </a:lnSpc>
            </a:pPr>
            <a:r>
              <a:rPr lang="en-GB" sz="1600" b="1" dirty="0">
                <a:solidFill>
                  <a:srgbClr val="374151"/>
                </a:solidFill>
                <a:latin typeface="Arial" panose="020B0604020202020204" pitchFamily="34" charset="0"/>
                <a:cs typeface="Arial" panose="020B0604020202020204" pitchFamily="34" charset="0"/>
              </a:rPr>
              <a:t>Useful external links for support </a:t>
            </a:r>
            <a:endParaRPr lang="en-GB" sz="1600" b="1" dirty="0">
              <a:solidFill>
                <a:srgbClr val="374151"/>
              </a:solidFill>
              <a:latin typeface="Arial" panose="020B0604020202020204" pitchFamily="34" charset="0"/>
              <a:cs typeface="Arial" panose="020B0604020202020204" pitchFamily="34" charset="0"/>
              <a:hlinkClick r:id="rId5"/>
            </a:endParaRPr>
          </a:p>
          <a:p>
            <a:pPr algn="l">
              <a:lnSpc>
                <a:spcPct val="120000"/>
              </a:lnSpc>
            </a:pPr>
            <a:r>
              <a:rPr lang="en-GB" sz="1600" dirty="0">
                <a:latin typeface="Arial" panose="020B0604020202020204" pitchFamily="34" charset="0"/>
                <a:cs typeface="Arial" panose="020B0604020202020204" pitchFamily="34" charset="0"/>
                <a:hlinkClick r:id="rId5"/>
              </a:rPr>
              <a:t>(Microsoft) PowerPoint help</a:t>
            </a:r>
            <a:endParaRPr lang="en-GB" sz="1600" dirty="0">
              <a:latin typeface="Arial" panose="020B0604020202020204" pitchFamily="34" charset="0"/>
              <a:cs typeface="Arial" panose="020B0604020202020204" pitchFamily="34" charset="0"/>
            </a:endParaRPr>
          </a:p>
          <a:p>
            <a:pPr algn="l">
              <a:lnSpc>
                <a:spcPct val="120000"/>
              </a:lnSpc>
            </a:pPr>
            <a:r>
              <a:rPr lang="en-GB" sz="1600" dirty="0">
                <a:latin typeface="Arial" panose="020B0604020202020204" pitchFamily="34" charset="0"/>
                <a:cs typeface="Arial" panose="020B0604020202020204" pitchFamily="34" charset="0"/>
                <a:hlinkClick r:id="rId6"/>
              </a:rPr>
              <a:t>(Microsoft) Hjälp om PowerPoint (Swedish)</a:t>
            </a:r>
            <a:endParaRPr lang="en-GB" sz="1600" dirty="0">
              <a:highlight>
                <a:srgbClr val="FFFF00"/>
              </a:highlight>
              <a:latin typeface="Arial" panose="020B0604020202020204" pitchFamily="34" charset="0"/>
              <a:cs typeface="Arial" panose="020B0604020202020204" pitchFamily="34" charset="0"/>
            </a:endParaRPr>
          </a:p>
          <a:p>
            <a:pPr algn="l">
              <a:lnSpc>
                <a:spcPct val="120000"/>
              </a:lnSpc>
            </a:pPr>
            <a:r>
              <a:rPr lang="en-GB" sz="1600" dirty="0">
                <a:highlight>
                  <a:srgbClr val="FFFF00"/>
                </a:highlight>
                <a:latin typeface="Arial" panose="020B0604020202020204" pitchFamily="34" charset="0"/>
                <a:cs typeface="Arial" panose="020B0604020202020204" pitchFamily="34" charset="0"/>
              </a:rPr>
              <a:t> </a:t>
            </a:r>
          </a:p>
          <a:p>
            <a:endParaRPr lang="en-FI"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586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70E614-87B2-83F4-FA76-ACE713ED6B05}"/>
              </a:ext>
            </a:extLst>
          </p:cNvPr>
          <p:cNvSpPr txBox="1"/>
          <p:nvPr/>
        </p:nvSpPr>
        <p:spPr>
          <a:xfrm>
            <a:off x="500872" y="314080"/>
            <a:ext cx="14137764" cy="635110"/>
          </a:xfrm>
          <a:prstGeom prst="rect">
            <a:avLst/>
          </a:prstGeom>
          <a:noFill/>
        </p:spPr>
        <p:txBody>
          <a:bodyPr wrap="square" rtlCol="0">
            <a:spAutoFit/>
          </a:bodyPr>
          <a:lstStyle/>
          <a:p>
            <a:pPr algn="ctr"/>
            <a:r>
              <a:rPr lang="en-GB" sz="3496" b="1" dirty="0">
                <a:solidFill>
                  <a:schemeClr val="bg1"/>
                </a:solidFill>
                <a:latin typeface="Arial" panose="020B0604020202020204" pitchFamily="34" charset="0"/>
                <a:cs typeface="Arial" panose="020B0604020202020204" pitchFamily="34" charset="0"/>
              </a:rPr>
              <a:t>Interesting</a:t>
            </a:r>
            <a:r>
              <a:rPr lang="en-GB" sz="3527" b="1" dirty="0">
                <a:solidFill>
                  <a:schemeClr val="bg1"/>
                </a:solidFill>
                <a:latin typeface="Arial" panose="020B0604020202020204" pitchFamily="34" charset="0"/>
                <a:cs typeface="Arial" panose="020B0604020202020204" pitchFamily="34" charset="0"/>
              </a:rPr>
              <a:t> headline</a:t>
            </a:r>
            <a:endParaRPr lang="en-FI" sz="3527"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2570C63-3665-60DE-7E7A-034FE870DF0D}"/>
              </a:ext>
            </a:extLst>
          </p:cNvPr>
          <p:cNvSpPr txBox="1"/>
          <p:nvPr/>
        </p:nvSpPr>
        <p:spPr>
          <a:xfrm>
            <a:off x="500872" y="1815746"/>
            <a:ext cx="14137765" cy="548292"/>
          </a:xfrm>
          <a:prstGeom prst="rect">
            <a:avLst/>
          </a:prstGeom>
          <a:noFill/>
        </p:spPr>
        <p:txBody>
          <a:bodyPr wrap="square" rtlCol="0">
            <a:spAutoFit/>
          </a:bodyPr>
          <a:lstStyle/>
          <a:p>
            <a:pPr algn="ctr"/>
            <a:r>
              <a:rPr lang="en-GB" sz="1693" b="1" dirty="0">
                <a:latin typeface="Arial" panose="020B0604020202020204" pitchFamily="34" charset="0"/>
                <a:cs typeface="Arial" panose="020B0604020202020204" pitchFamily="34" charset="0"/>
              </a:rPr>
              <a:t>Author one PT, PhD¹, Author two PT, MSc²</a:t>
            </a:r>
          </a:p>
          <a:p>
            <a:pPr algn="ctr"/>
            <a:r>
              <a:rPr lang="en-GB" sz="1270" dirty="0">
                <a:latin typeface="Arial" panose="020B0604020202020204" pitchFamily="34" charset="0"/>
                <a:cs typeface="Arial" panose="020B0604020202020204" pitchFamily="34" charset="0"/>
              </a:rPr>
              <a:t>¹Arcada University of </a:t>
            </a:r>
            <a:r>
              <a:rPr lang="en-GB" sz="1199" dirty="0">
                <a:latin typeface="Arial" panose="020B0604020202020204" pitchFamily="34" charset="0"/>
                <a:cs typeface="Arial" panose="020B0604020202020204" pitchFamily="34" charset="0"/>
              </a:rPr>
              <a:t>applied</a:t>
            </a:r>
            <a:r>
              <a:rPr lang="en-GB" sz="1270" dirty="0">
                <a:latin typeface="Arial" panose="020B0604020202020204" pitchFamily="34" charset="0"/>
                <a:cs typeface="Arial" panose="020B0604020202020204" pitchFamily="34" charset="0"/>
              </a:rPr>
              <a:t> sciences, Helsinki, Finland, ² Another University of Applied Sciences, Helsinki, Finland,</a:t>
            </a:r>
          </a:p>
        </p:txBody>
      </p:sp>
      <p:sp>
        <p:nvSpPr>
          <p:cNvPr id="10" name="TextBox 9">
            <a:extLst>
              <a:ext uri="{FF2B5EF4-FFF2-40B4-BE49-F238E27FC236}">
                <a16:creationId xmlns:a16="http://schemas.microsoft.com/office/drawing/2014/main" id="{CD1E4A7F-A1E0-68E5-39D3-40DF15A87521}"/>
              </a:ext>
            </a:extLst>
          </p:cNvPr>
          <p:cNvSpPr txBox="1"/>
          <p:nvPr/>
        </p:nvSpPr>
        <p:spPr>
          <a:xfrm>
            <a:off x="452932" y="2724766"/>
            <a:ext cx="1987266" cy="399789"/>
          </a:xfrm>
          <a:prstGeom prst="rect">
            <a:avLst/>
          </a:prstGeom>
          <a:noFill/>
        </p:spPr>
        <p:txBody>
          <a:bodyPr wrap="square" rtlCol="0">
            <a:spAutoFit/>
          </a:bodyPr>
          <a:lstStyle/>
          <a:p>
            <a:r>
              <a:rPr lang="en-FI" sz="1998" b="1" dirty="0">
                <a:latin typeface="Arial" panose="020B0604020202020204" pitchFamily="34" charset="0"/>
                <a:cs typeface="Arial" panose="020B0604020202020204" pitchFamily="34" charset="0"/>
              </a:rPr>
              <a:t>Introduction</a:t>
            </a:r>
          </a:p>
        </p:txBody>
      </p:sp>
      <p:sp>
        <p:nvSpPr>
          <p:cNvPr id="11" name="TextBox 10">
            <a:extLst>
              <a:ext uri="{FF2B5EF4-FFF2-40B4-BE49-F238E27FC236}">
                <a16:creationId xmlns:a16="http://schemas.microsoft.com/office/drawing/2014/main" id="{34999073-46F6-2079-D1B8-9FDBE2751A33}"/>
              </a:ext>
            </a:extLst>
          </p:cNvPr>
          <p:cNvSpPr txBox="1"/>
          <p:nvPr/>
        </p:nvSpPr>
        <p:spPr>
          <a:xfrm>
            <a:off x="474098" y="3153636"/>
            <a:ext cx="3174870" cy="2246769"/>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a:t>
            </a:r>
            <a:endParaRPr lang="en-FI"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81B3506-7E57-E456-6D21-B0DF4EECC56F}"/>
              </a:ext>
            </a:extLst>
          </p:cNvPr>
          <p:cNvSpPr txBox="1"/>
          <p:nvPr/>
        </p:nvSpPr>
        <p:spPr>
          <a:xfrm>
            <a:off x="452932" y="998886"/>
            <a:ext cx="14185705" cy="987643"/>
          </a:xfrm>
          <a:prstGeom prst="rect">
            <a:avLst/>
          </a:prstGeom>
          <a:noFill/>
        </p:spPr>
        <p:txBody>
          <a:bodyPr wrap="square" rtlCol="0">
            <a:spAutoFit/>
          </a:bodyPr>
          <a:lstStyle/>
          <a:p>
            <a:pPr algn="ctr"/>
            <a:r>
              <a:rPr lang="en-GB" sz="2497" dirty="0">
                <a:solidFill>
                  <a:schemeClr val="bg1"/>
                </a:solidFill>
                <a:latin typeface="Arial" panose="020B0604020202020204" pitchFamily="34" charset="0"/>
                <a:cs typeface="Arial" panose="020B0604020202020204" pitchFamily="34" charset="0"/>
              </a:rPr>
              <a:t>Subheadings</a:t>
            </a:r>
            <a:r>
              <a:rPr lang="en-GB" sz="2822" dirty="0">
                <a:solidFill>
                  <a:schemeClr val="bg1"/>
                </a:solidFill>
                <a:latin typeface="Arial" panose="020B0604020202020204" pitchFamily="34" charset="0"/>
                <a:cs typeface="Arial" panose="020B0604020202020204" pitchFamily="34" charset="0"/>
              </a:rPr>
              <a:t> that further explain the headline</a:t>
            </a:r>
          </a:p>
          <a:p>
            <a:pPr algn="ctr"/>
            <a:endParaRPr lang="en-GB" sz="2996" b="1"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F6D7B47-C251-BD37-FD41-53C722685C30}"/>
              </a:ext>
            </a:extLst>
          </p:cNvPr>
          <p:cNvSpPr txBox="1"/>
          <p:nvPr/>
        </p:nvSpPr>
        <p:spPr>
          <a:xfrm>
            <a:off x="7897216" y="3099306"/>
            <a:ext cx="3444552" cy="4616648"/>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Lorem Ipsum is simply dummy text of the printing and typesetting industry. Lorem Ipsum has been the industry's standard dummy text ever since the 1500s, when an versions of Lorem Ipsum. unknown printer took a galley of type and scrambled it to make a type specimen book. It has survived not only five centuries, but also the, </a:t>
            </a: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When an versions of Lorem Ipsum. unknown printer took a galley of type and scrambled it to make a type specimen book. It has survived not only five centuries.</a:t>
            </a: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When an versions of Lorem Ipsum. unknown printer took a galley of type and scrambled it to make a type specimen book. It has survived not only five centuries</a:t>
            </a:r>
          </a:p>
        </p:txBody>
      </p:sp>
      <p:sp>
        <p:nvSpPr>
          <p:cNvPr id="17" name="TextBox 16">
            <a:extLst>
              <a:ext uri="{FF2B5EF4-FFF2-40B4-BE49-F238E27FC236}">
                <a16:creationId xmlns:a16="http://schemas.microsoft.com/office/drawing/2014/main" id="{4680F129-27CC-2156-B966-BC0C43251F86}"/>
              </a:ext>
            </a:extLst>
          </p:cNvPr>
          <p:cNvSpPr txBox="1"/>
          <p:nvPr/>
        </p:nvSpPr>
        <p:spPr>
          <a:xfrm>
            <a:off x="452932" y="5497409"/>
            <a:ext cx="1987266" cy="399789"/>
          </a:xfrm>
          <a:prstGeom prst="rect">
            <a:avLst/>
          </a:prstGeom>
          <a:noFill/>
        </p:spPr>
        <p:txBody>
          <a:bodyPr wrap="square" rtlCol="0">
            <a:spAutoFit/>
          </a:bodyPr>
          <a:lstStyle/>
          <a:p>
            <a:r>
              <a:rPr lang="en-FI" sz="1998" b="1" dirty="0">
                <a:latin typeface="Arial" panose="020B0604020202020204" pitchFamily="34" charset="0"/>
                <a:cs typeface="Arial" panose="020B0604020202020204" pitchFamily="34" charset="0"/>
              </a:rPr>
              <a:t>Method</a:t>
            </a:r>
          </a:p>
        </p:txBody>
      </p:sp>
      <p:sp>
        <p:nvSpPr>
          <p:cNvPr id="18" name="TextBox 17">
            <a:extLst>
              <a:ext uri="{FF2B5EF4-FFF2-40B4-BE49-F238E27FC236}">
                <a16:creationId xmlns:a16="http://schemas.microsoft.com/office/drawing/2014/main" id="{7C508F74-0F57-77CD-C8A7-A75FF53505A1}"/>
              </a:ext>
            </a:extLst>
          </p:cNvPr>
          <p:cNvSpPr txBox="1"/>
          <p:nvPr/>
        </p:nvSpPr>
        <p:spPr>
          <a:xfrm>
            <a:off x="464452" y="5930965"/>
            <a:ext cx="3174870" cy="332398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Lorem Ipsum is simply dummy text of the printing and typesetting industry. Lorem Ipsum has been the industry's standard dummy text ever since the 1500s, when an unknown printer took a galley of type and scrambled it to make a type specimen book. </a:t>
            </a:r>
          </a:p>
          <a:p>
            <a:endParaRPr lang="en-GB" sz="1400" dirty="0">
              <a:latin typeface="Arial" panose="020B0604020202020204" pitchFamily="34" charset="0"/>
              <a:cs typeface="Arial" panose="020B0604020202020204" pitchFamily="34" charset="0"/>
            </a:endParaRPr>
          </a:p>
          <a:p>
            <a:pPr marL="201583" indent="-201583">
              <a:buFont typeface="Arial" panose="020B0604020202020204" pitchFamily="34" charset="0"/>
              <a:buChar char="•"/>
            </a:pPr>
            <a:r>
              <a:rPr lang="en-GB" sz="1400" dirty="0">
                <a:latin typeface="Arial" panose="020B0604020202020204" pitchFamily="34" charset="0"/>
                <a:cs typeface="Arial" panose="020B0604020202020204" pitchFamily="34" charset="0"/>
              </a:rPr>
              <a:t>It has survived not only five centuries, but also the leap into electronic typesetting.</a:t>
            </a:r>
          </a:p>
          <a:p>
            <a:pPr marL="201583" indent="-201583">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01583" indent="-201583">
              <a:buFont typeface="Arial" panose="020B0604020202020204" pitchFamily="34" charset="0"/>
              <a:buChar char="•"/>
            </a:pPr>
            <a:r>
              <a:rPr lang="en-GB" sz="1400" dirty="0">
                <a:latin typeface="Arial" panose="020B0604020202020204" pitchFamily="34" charset="0"/>
                <a:cs typeface="Arial" panose="020B0604020202020204" pitchFamily="34" charset="0"/>
              </a:rPr>
              <a:t>Lorem Ipsum is simply dummy text of the printing and typesetting industry. Lorem Ipsum has been.</a:t>
            </a:r>
            <a:endParaRPr lang="en-FI" sz="14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281D8C3-EE11-BCCB-F49B-002BDB169FCD}"/>
              </a:ext>
            </a:extLst>
          </p:cNvPr>
          <p:cNvSpPr txBox="1"/>
          <p:nvPr/>
        </p:nvSpPr>
        <p:spPr>
          <a:xfrm>
            <a:off x="11854327" y="9645307"/>
            <a:ext cx="2596131" cy="352854"/>
          </a:xfrm>
          <a:prstGeom prst="rect">
            <a:avLst/>
          </a:prstGeom>
          <a:noFill/>
        </p:spPr>
        <p:txBody>
          <a:bodyPr wrap="square" rtlCol="0">
            <a:spAutoFit/>
          </a:bodyPr>
          <a:lstStyle/>
          <a:p>
            <a:r>
              <a:rPr lang="en-FI" sz="1693" b="1" dirty="0">
                <a:latin typeface="Arial" panose="020B0604020202020204" pitchFamily="34" charset="0"/>
                <a:cs typeface="Arial" panose="020B0604020202020204" pitchFamily="34" charset="0"/>
              </a:rPr>
              <a:t>Contact information</a:t>
            </a:r>
          </a:p>
        </p:txBody>
      </p:sp>
      <p:sp>
        <p:nvSpPr>
          <p:cNvPr id="22" name="TextBox 21">
            <a:extLst>
              <a:ext uri="{FF2B5EF4-FFF2-40B4-BE49-F238E27FC236}">
                <a16:creationId xmlns:a16="http://schemas.microsoft.com/office/drawing/2014/main" id="{5E40B924-0BF3-A87B-EB45-8ADDC1F83EDA}"/>
              </a:ext>
            </a:extLst>
          </p:cNvPr>
          <p:cNvSpPr txBox="1"/>
          <p:nvPr/>
        </p:nvSpPr>
        <p:spPr>
          <a:xfrm>
            <a:off x="11854327" y="9998570"/>
            <a:ext cx="2596131" cy="483209"/>
          </a:xfrm>
          <a:prstGeom prst="rect">
            <a:avLst/>
          </a:prstGeom>
          <a:noFill/>
        </p:spPr>
        <p:txBody>
          <a:bodyPr wrap="square" rtlCol="0">
            <a:spAutoFit/>
          </a:bodyPr>
          <a:lstStyle/>
          <a:p>
            <a:r>
              <a:rPr lang="en-FI" sz="1270" dirty="0">
                <a:latin typeface="Arial" panose="020B0604020202020204" pitchFamily="34" charset="0"/>
                <a:cs typeface="Arial" panose="020B0604020202020204" pitchFamily="34" charset="0"/>
              </a:rPr>
              <a:t>Name</a:t>
            </a:r>
          </a:p>
          <a:p>
            <a:r>
              <a:rPr lang="en-GB" sz="1270" dirty="0">
                <a:latin typeface="Arial" panose="020B0604020202020204" pitchFamily="34" charset="0"/>
                <a:cs typeface="Arial" panose="020B0604020202020204" pitchFamily="34" charset="0"/>
              </a:rPr>
              <a:t>E</a:t>
            </a:r>
            <a:r>
              <a:rPr lang="en-FI" sz="1270" dirty="0">
                <a:latin typeface="Arial" panose="020B0604020202020204" pitchFamily="34" charset="0"/>
                <a:cs typeface="Arial" panose="020B0604020202020204" pitchFamily="34" charset="0"/>
              </a:rPr>
              <a:t>xample_email@arcada.fi</a:t>
            </a:r>
          </a:p>
        </p:txBody>
      </p:sp>
      <p:sp>
        <p:nvSpPr>
          <p:cNvPr id="26" name="TextBox 25">
            <a:extLst>
              <a:ext uri="{FF2B5EF4-FFF2-40B4-BE49-F238E27FC236}">
                <a16:creationId xmlns:a16="http://schemas.microsoft.com/office/drawing/2014/main" id="{260B1845-6902-0D61-EA65-7D544A1B94B7}"/>
              </a:ext>
            </a:extLst>
          </p:cNvPr>
          <p:cNvSpPr txBox="1"/>
          <p:nvPr/>
        </p:nvSpPr>
        <p:spPr>
          <a:xfrm>
            <a:off x="4094725" y="5919754"/>
            <a:ext cx="3174870"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It has survived not only five centuries, but also the leap into electronic typesetting. </a:t>
            </a:r>
          </a:p>
        </p:txBody>
      </p:sp>
      <p:sp>
        <p:nvSpPr>
          <p:cNvPr id="16" name="TextBox 15">
            <a:extLst>
              <a:ext uri="{FF2B5EF4-FFF2-40B4-BE49-F238E27FC236}">
                <a16:creationId xmlns:a16="http://schemas.microsoft.com/office/drawing/2014/main" id="{841D4737-1974-15B4-BFE5-8009E8FA4E76}"/>
              </a:ext>
            </a:extLst>
          </p:cNvPr>
          <p:cNvSpPr txBox="1"/>
          <p:nvPr/>
        </p:nvSpPr>
        <p:spPr>
          <a:xfrm>
            <a:off x="12190305" y="6137604"/>
            <a:ext cx="2578227" cy="646331"/>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Lorem Ipsum is simply dummy text of the printing and typesetting industry. </a:t>
            </a:r>
            <a:endParaRPr lang="en-FI" sz="1200" i="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FBFEC72-80B8-D1BF-425A-606A249767B3}"/>
              </a:ext>
            </a:extLst>
          </p:cNvPr>
          <p:cNvSpPr txBox="1"/>
          <p:nvPr/>
        </p:nvSpPr>
        <p:spPr>
          <a:xfrm>
            <a:off x="11865152" y="8044640"/>
            <a:ext cx="2133485" cy="399789"/>
          </a:xfrm>
          <a:prstGeom prst="rect">
            <a:avLst/>
          </a:prstGeom>
          <a:noFill/>
        </p:spPr>
        <p:txBody>
          <a:bodyPr wrap="square" rtlCol="0">
            <a:spAutoFit/>
          </a:bodyPr>
          <a:lstStyle/>
          <a:p>
            <a:r>
              <a:rPr lang="en-GB" sz="1998" b="1" dirty="0">
                <a:latin typeface="Arial" panose="020B0604020202020204" pitchFamily="34" charset="0"/>
                <a:cs typeface="Arial" panose="020B0604020202020204" pitchFamily="34" charset="0"/>
              </a:rPr>
              <a:t>References</a:t>
            </a:r>
            <a:endParaRPr lang="en-FI" sz="1998"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3022E85-037E-E627-8E29-6887E68BE542}"/>
              </a:ext>
            </a:extLst>
          </p:cNvPr>
          <p:cNvSpPr txBox="1"/>
          <p:nvPr/>
        </p:nvSpPr>
        <p:spPr>
          <a:xfrm>
            <a:off x="11851447" y="8439536"/>
            <a:ext cx="2619147" cy="1200329"/>
          </a:xfrm>
          <a:prstGeom prst="rect">
            <a:avLst/>
          </a:prstGeom>
          <a:noFill/>
        </p:spPr>
        <p:txBody>
          <a:bodyPr wrap="square" rtlCol="0">
            <a:spAutoFit/>
          </a:bodyPr>
          <a:lstStyle/>
          <a:p>
            <a:pPr marL="161266" indent="-161266">
              <a:buFont typeface="+mj-lt"/>
              <a:buAutoNum type="arabicPeriod"/>
            </a:pPr>
            <a:r>
              <a:rPr lang="en-GB" sz="1200" dirty="0" err="1">
                <a:solidFill>
                  <a:srgbClr val="373D3F"/>
                </a:solidFill>
                <a:latin typeface="Arial" panose="020B0604020202020204" pitchFamily="34" charset="0"/>
                <a:cs typeface="Arial" panose="020B0604020202020204" pitchFamily="34" charset="0"/>
              </a:rPr>
              <a:t>McMurran</a:t>
            </a:r>
            <a:r>
              <a:rPr lang="en-GB" sz="1200" dirty="0">
                <a:solidFill>
                  <a:srgbClr val="373D3F"/>
                </a:solidFill>
                <a:latin typeface="Arial" panose="020B0604020202020204" pitchFamily="34" charset="0"/>
                <a:cs typeface="Arial" panose="020B0604020202020204" pitchFamily="34" charset="0"/>
              </a:rPr>
              <a:t>, L. and Christopher, B. (2009). Example of references. References &amp; Poster template 15(1):102-108.</a:t>
            </a:r>
          </a:p>
          <a:p>
            <a:endParaRPr lang="en-GB" sz="1200" dirty="0">
              <a:solidFill>
                <a:srgbClr val="373D3F"/>
              </a:solidFill>
              <a:latin typeface="Montserrat" panose="020F0502020204030204" pitchFamily="34" charset="0"/>
            </a:endParaRPr>
          </a:p>
          <a:p>
            <a:endParaRPr lang="en-FI" sz="1200" dirty="0">
              <a:latin typeface="Arial" panose="020B0604020202020204" pitchFamily="34" charset="0"/>
              <a:cs typeface="Arial" panose="020B0604020202020204" pitchFamily="34" charset="0"/>
            </a:endParaRPr>
          </a:p>
        </p:txBody>
      </p:sp>
      <p:pic>
        <p:nvPicPr>
          <p:cNvPr id="34" name="Picture 33" descr="A person doing a trick on a skateboard&#10;&#10;Description automatically generated with medium confidence">
            <a:extLst>
              <a:ext uri="{FF2B5EF4-FFF2-40B4-BE49-F238E27FC236}">
                <a16:creationId xmlns:a16="http://schemas.microsoft.com/office/drawing/2014/main" id="{D697AFFC-0B55-28F1-920E-B49BE96127AE}"/>
              </a:ext>
            </a:extLst>
          </p:cNvPr>
          <p:cNvPicPr>
            <a:picLocks noChangeAspect="1"/>
          </p:cNvPicPr>
          <p:nvPr/>
        </p:nvPicPr>
        <p:blipFill>
          <a:blip r:embed="rId2"/>
          <a:stretch>
            <a:fillRect/>
          </a:stretch>
        </p:blipFill>
        <p:spPr>
          <a:xfrm>
            <a:off x="12281640" y="3119367"/>
            <a:ext cx="1840460" cy="1207802"/>
          </a:xfrm>
          <a:prstGeom prst="rect">
            <a:avLst/>
          </a:prstGeom>
        </p:spPr>
      </p:pic>
      <p:pic>
        <p:nvPicPr>
          <p:cNvPr id="36" name="Picture 35" descr="A person doing a trick on a skateboard&#10;&#10;Description automatically generated with medium confidence">
            <a:extLst>
              <a:ext uri="{FF2B5EF4-FFF2-40B4-BE49-F238E27FC236}">
                <a16:creationId xmlns:a16="http://schemas.microsoft.com/office/drawing/2014/main" id="{FA235513-E970-D830-6F10-15DEB42CF943}"/>
              </a:ext>
            </a:extLst>
          </p:cNvPr>
          <p:cNvPicPr>
            <a:picLocks noChangeAspect="1"/>
          </p:cNvPicPr>
          <p:nvPr/>
        </p:nvPicPr>
        <p:blipFill>
          <a:blip r:embed="rId2"/>
          <a:stretch>
            <a:fillRect/>
          </a:stretch>
        </p:blipFill>
        <p:spPr>
          <a:xfrm>
            <a:off x="12240790" y="4830012"/>
            <a:ext cx="1840460" cy="1207802"/>
          </a:xfrm>
          <a:prstGeom prst="rect">
            <a:avLst/>
          </a:prstGeom>
        </p:spPr>
      </p:pic>
      <p:pic>
        <p:nvPicPr>
          <p:cNvPr id="37" name="Picture 36" descr="A person doing a trick on a skateboard&#10;&#10;Description automatically generated with medium confidence">
            <a:extLst>
              <a:ext uri="{FF2B5EF4-FFF2-40B4-BE49-F238E27FC236}">
                <a16:creationId xmlns:a16="http://schemas.microsoft.com/office/drawing/2014/main" id="{49EDF9D7-CC14-49A6-D49D-3FF05C2C3BD0}"/>
              </a:ext>
            </a:extLst>
          </p:cNvPr>
          <p:cNvPicPr>
            <a:picLocks noChangeAspect="1"/>
          </p:cNvPicPr>
          <p:nvPr/>
        </p:nvPicPr>
        <p:blipFill>
          <a:blip r:embed="rId2"/>
          <a:stretch>
            <a:fillRect/>
          </a:stretch>
        </p:blipFill>
        <p:spPr>
          <a:xfrm>
            <a:off x="4141236" y="2844329"/>
            <a:ext cx="3140129" cy="2060709"/>
          </a:xfrm>
          <a:prstGeom prst="rect">
            <a:avLst/>
          </a:prstGeom>
        </p:spPr>
      </p:pic>
      <p:sp>
        <p:nvSpPr>
          <p:cNvPr id="39" name="TextBox 38">
            <a:extLst>
              <a:ext uri="{FF2B5EF4-FFF2-40B4-BE49-F238E27FC236}">
                <a16:creationId xmlns:a16="http://schemas.microsoft.com/office/drawing/2014/main" id="{FBFF043E-06CF-7DF0-214B-330F4418B67F}"/>
              </a:ext>
            </a:extLst>
          </p:cNvPr>
          <p:cNvSpPr txBox="1"/>
          <p:nvPr/>
        </p:nvSpPr>
        <p:spPr>
          <a:xfrm>
            <a:off x="4064540" y="4998737"/>
            <a:ext cx="2578227"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Lorem Ipsum is simply dummy text</a:t>
            </a:r>
            <a:endParaRPr lang="en-FI" sz="1200" i="1"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B1B1F5DC-39FE-A769-F89F-077F28EC3B2F}"/>
              </a:ext>
            </a:extLst>
          </p:cNvPr>
          <p:cNvSpPr txBox="1"/>
          <p:nvPr/>
        </p:nvSpPr>
        <p:spPr>
          <a:xfrm>
            <a:off x="12206348" y="4396574"/>
            <a:ext cx="2578227"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Lorem Ipsum is simply dummy text</a:t>
            </a:r>
            <a:endParaRPr lang="en-FI" sz="1200" i="1" dirty="0">
              <a:latin typeface="Arial" panose="020B0604020202020204" pitchFamily="34" charset="0"/>
              <a:cs typeface="Arial" panose="020B0604020202020204" pitchFamily="34" charset="0"/>
            </a:endParaRPr>
          </a:p>
        </p:txBody>
      </p:sp>
      <p:pic>
        <p:nvPicPr>
          <p:cNvPr id="45" name="Picture 44">
            <a:extLst>
              <a:ext uri="{FF2B5EF4-FFF2-40B4-BE49-F238E27FC236}">
                <a16:creationId xmlns:a16="http://schemas.microsoft.com/office/drawing/2014/main" id="{C7C5254D-D987-8D1B-C8FC-180D6BCCB334}"/>
              </a:ext>
            </a:extLst>
          </p:cNvPr>
          <p:cNvPicPr>
            <a:picLocks noChangeAspect="1"/>
          </p:cNvPicPr>
          <p:nvPr/>
        </p:nvPicPr>
        <p:blipFill>
          <a:blip r:embed="rId3"/>
          <a:stretch>
            <a:fillRect/>
          </a:stretch>
        </p:blipFill>
        <p:spPr>
          <a:xfrm>
            <a:off x="4841991" y="7081360"/>
            <a:ext cx="1162253" cy="1537688"/>
          </a:xfrm>
          <a:prstGeom prst="rect">
            <a:avLst/>
          </a:prstGeom>
        </p:spPr>
      </p:pic>
      <p:sp>
        <p:nvSpPr>
          <p:cNvPr id="46" name="TextBox 45">
            <a:extLst>
              <a:ext uri="{FF2B5EF4-FFF2-40B4-BE49-F238E27FC236}">
                <a16:creationId xmlns:a16="http://schemas.microsoft.com/office/drawing/2014/main" id="{EBA4DB99-8545-1B95-C15F-F56A4A1B0348}"/>
              </a:ext>
            </a:extLst>
          </p:cNvPr>
          <p:cNvSpPr txBox="1"/>
          <p:nvPr/>
        </p:nvSpPr>
        <p:spPr>
          <a:xfrm>
            <a:off x="5380623" y="7009045"/>
            <a:ext cx="1539722" cy="307777"/>
          </a:xfrm>
          <a:prstGeom prst="rect">
            <a:avLst/>
          </a:prstGeom>
          <a:noFill/>
        </p:spPr>
        <p:txBody>
          <a:bodyPr wrap="square" rtlCol="0">
            <a:spAutoFit/>
          </a:bodyPr>
          <a:lstStyle/>
          <a:p>
            <a:r>
              <a:rPr lang="en-FI" sz="1400" b="1" dirty="0">
                <a:solidFill>
                  <a:srgbClr val="812990"/>
                </a:solidFill>
                <a:latin typeface="Arial" panose="020B0604020202020204" pitchFamily="34" charset="0"/>
                <a:cs typeface="Arial" panose="020B0604020202020204" pitchFamily="34" charset="0"/>
              </a:rPr>
              <a:t>Text with color</a:t>
            </a:r>
          </a:p>
        </p:txBody>
      </p:sp>
      <p:sp>
        <p:nvSpPr>
          <p:cNvPr id="47" name="TextBox 46">
            <a:extLst>
              <a:ext uri="{FF2B5EF4-FFF2-40B4-BE49-F238E27FC236}">
                <a16:creationId xmlns:a16="http://schemas.microsoft.com/office/drawing/2014/main" id="{78F1338C-76BC-D664-AA64-B4B76701A1D8}"/>
              </a:ext>
            </a:extLst>
          </p:cNvPr>
          <p:cNvSpPr txBox="1"/>
          <p:nvPr/>
        </p:nvSpPr>
        <p:spPr>
          <a:xfrm>
            <a:off x="5509595" y="7701732"/>
            <a:ext cx="1155809" cy="287771"/>
          </a:xfrm>
          <a:prstGeom prst="rect">
            <a:avLst/>
          </a:prstGeom>
          <a:noFill/>
        </p:spPr>
        <p:txBody>
          <a:bodyPr wrap="square" rtlCol="0">
            <a:spAutoFit/>
          </a:bodyPr>
          <a:lstStyle/>
          <a:p>
            <a:r>
              <a:rPr lang="en-FI" sz="1270" b="1" dirty="0">
                <a:solidFill>
                  <a:srgbClr val="812990"/>
                </a:solidFill>
                <a:latin typeface="Arial" panose="020B0604020202020204" pitchFamily="34" charset="0"/>
                <a:cs typeface="Arial" panose="020B0604020202020204" pitchFamily="34" charset="0"/>
              </a:rPr>
              <a:t>B</a:t>
            </a:r>
          </a:p>
        </p:txBody>
      </p:sp>
      <p:sp>
        <p:nvSpPr>
          <p:cNvPr id="49" name="TextBox 48">
            <a:extLst>
              <a:ext uri="{FF2B5EF4-FFF2-40B4-BE49-F238E27FC236}">
                <a16:creationId xmlns:a16="http://schemas.microsoft.com/office/drawing/2014/main" id="{98AE7336-AD05-4D8A-40FA-0884A48E1675}"/>
              </a:ext>
            </a:extLst>
          </p:cNvPr>
          <p:cNvSpPr txBox="1"/>
          <p:nvPr/>
        </p:nvSpPr>
        <p:spPr>
          <a:xfrm>
            <a:off x="4162453" y="8764425"/>
            <a:ext cx="2918124" cy="461665"/>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Example of graphic element with dummy text.</a:t>
            </a:r>
            <a:endParaRPr lang="en-FI" sz="1200" i="1" dirty="0">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BB42C177-CB7D-CBDA-5996-31B333001A2F}"/>
              </a:ext>
            </a:extLst>
          </p:cNvPr>
          <p:cNvSpPr txBox="1"/>
          <p:nvPr/>
        </p:nvSpPr>
        <p:spPr>
          <a:xfrm>
            <a:off x="5023105" y="7270342"/>
            <a:ext cx="1155809" cy="287771"/>
          </a:xfrm>
          <a:prstGeom prst="rect">
            <a:avLst/>
          </a:prstGeom>
          <a:noFill/>
        </p:spPr>
        <p:txBody>
          <a:bodyPr wrap="square" rtlCol="0">
            <a:spAutoFit/>
          </a:bodyPr>
          <a:lstStyle/>
          <a:p>
            <a:r>
              <a:rPr lang="en-FI" sz="1270" b="1" dirty="0">
                <a:solidFill>
                  <a:srgbClr val="812990"/>
                </a:solidFill>
                <a:latin typeface="Arial" panose="020B0604020202020204" pitchFamily="34" charset="0"/>
                <a:cs typeface="Arial" panose="020B0604020202020204" pitchFamily="34" charset="0"/>
              </a:rPr>
              <a:t>C</a:t>
            </a:r>
          </a:p>
        </p:txBody>
      </p:sp>
      <p:sp>
        <p:nvSpPr>
          <p:cNvPr id="52" name="TextBox 51">
            <a:extLst>
              <a:ext uri="{FF2B5EF4-FFF2-40B4-BE49-F238E27FC236}">
                <a16:creationId xmlns:a16="http://schemas.microsoft.com/office/drawing/2014/main" id="{A6B46308-E614-FE1E-F07E-20242BE33FC4}"/>
              </a:ext>
            </a:extLst>
          </p:cNvPr>
          <p:cNvSpPr txBox="1"/>
          <p:nvPr/>
        </p:nvSpPr>
        <p:spPr>
          <a:xfrm>
            <a:off x="5013074" y="8153280"/>
            <a:ext cx="1155809" cy="287771"/>
          </a:xfrm>
          <a:prstGeom prst="rect">
            <a:avLst/>
          </a:prstGeom>
          <a:noFill/>
        </p:spPr>
        <p:txBody>
          <a:bodyPr wrap="square" rtlCol="0">
            <a:spAutoFit/>
          </a:bodyPr>
          <a:lstStyle/>
          <a:p>
            <a:r>
              <a:rPr lang="en-FI" sz="1270" b="1" dirty="0">
                <a:solidFill>
                  <a:srgbClr val="812990"/>
                </a:solidFill>
                <a:latin typeface="Arial" panose="020B0604020202020204" pitchFamily="34" charset="0"/>
                <a:cs typeface="Arial" panose="020B0604020202020204" pitchFamily="34" charset="0"/>
              </a:rPr>
              <a:t>A</a:t>
            </a:r>
          </a:p>
        </p:txBody>
      </p:sp>
      <p:sp>
        <p:nvSpPr>
          <p:cNvPr id="53" name="TextBox 52">
            <a:extLst>
              <a:ext uri="{FF2B5EF4-FFF2-40B4-BE49-F238E27FC236}">
                <a16:creationId xmlns:a16="http://schemas.microsoft.com/office/drawing/2014/main" id="{1959E82F-0C23-A581-503A-EA2FE3ACC505}"/>
              </a:ext>
            </a:extLst>
          </p:cNvPr>
          <p:cNvSpPr txBox="1"/>
          <p:nvPr/>
        </p:nvSpPr>
        <p:spPr>
          <a:xfrm>
            <a:off x="5385352" y="8261354"/>
            <a:ext cx="1866620" cy="307777"/>
          </a:xfrm>
          <a:prstGeom prst="rect">
            <a:avLst/>
          </a:prstGeom>
          <a:noFill/>
        </p:spPr>
        <p:txBody>
          <a:bodyPr wrap="square" rtlCol="0">
            <a:spAutoFit/>
          </a:bodyPr>
          <a:lstStyle/>
          <a:p>
            <a:r>
              <a:rPr lang="en-FI" sz="1400" b="1" dirty="0">
                <a:solidFill>
                  <a:srgbClr val="812990"/>
                </a:solidFill>
                <a:latin typeface="Arial" panose="020B0604020202020204" pitchFamily="34" charset="0"/>
                <a:cs typeface="Arial" panose="020B0604020202020204" pitchFamily="34" charset="0"/>
              </a:rPr>
              <a:t>Text with color</a:t>
            </a:r>
          </a:p>
        </p:txBody>
      </p:sp>
      <p:sp>
        <p:nvSpPr>
          <p:cNvPr id="54" name="TextBox 53">
            <a:extLst>
              <a:ext uri="{FF2B5EF4-FFF2-40B4-BE49-F238E27FC236}">
                <a16:creationId xmlns:a16="http://schemas.microsoft.com/office/drawing/2014/main" id="{DE181350-3EFD-500E-69F9-3A375193A919}"/>
              </a:ext>
            </a:extLst>
          </p:cNvPr>
          <p:cNvSpPr txBox="1"/>
          <p:nvPr/>
        </p:nvSpPr>
        <p:spPr>
          <a:xfrm>
            <a:off x="4108324" y="5497409"/>
            <a:ext cx="1987266" cy="399789"/>
          </a:xfrm>
          <a:prstGeom prst="rect">
            <a:avLst/>
          </a:prstGeom>
          <a:noFill/>
        </p:spPr>
        <p:txBody>
          <a:bodyPr wrap="square" rtlCol="0">
            <a:spAutoFit/>
          </a:bodyPr>
          <a:lstStyle/>
          <a:p>
            <a:r>
              <a:rPr lang="en-FI" sz="1998" b="1" dirty="0">
                <a:latin typeface="Arial" panose="020B0604020202020204" pitchFamily="34" charset="0"/>
                <a:cs typeface="Arial" panose="020B0604020202020204" pitchFamily="34" charset="0"/>
              </a:rPr>
              <a:t>Purpose</a:t>
            </a:r>
          </a:p>
        </p:txBody>
      </p:sp>
      <p:sp>
        <p:nvSpPr>
          <p:cNvPr id="55" name="TextBox 54">
            <a:extLst>
              <a:ext uri="{FF2B5EF4-FFF2-40B4-BE49-F238E27FC236}">
                <a16:creationId xmlns:a16="http://schemas.microsoft.com/office/drawing/2014/main" id="{C99B1983-17F5-D4D1-05DF-54185982C1AC}"/>
              </a:ext>
            </a:extLst>
          </p:cNvPr>
          <p:cNvSpPr txBox="1"/>
          <p:nvPr/>
        </p:nvSpPr>
        <p:spPr>
          <a:xfrm>
            <a:off x="7886586" y="2724766"/>
            <a:ext cx="1987266" cy="399789"/>
          </a:xfrm>
          <a:prstGeom prst="rect">
            <a:avLst/>
          </a:prstGeom>
          <a:noFill/>
        </p:spPr>
        <p:txBody>
          <a:bodyPr wrap="square" rtlCol="0">
            <a:spAutoFit/>
          </a:bodyPr>
          <a:lstStyle/>
          <a:p>
            <a:r>
              <a:rPr lang="en-FI" sz="1998" b="1" dirty="0">
                <a:latin typeface="Arial" panose="020B0604020202020204" pitchFamily="34" charset="0"/>
                <a:cs typeface="Arial" panose="020B0604020202020204" pitchFamily="34" charset="0"/>
              </a:rPr>
              <a:t>Results</a:t>
            </a:r>
          </a:p>
        </p:txBody>
      </p:sp>
    </p:spTree>
    <p:extLst>
      <p:ext uri="{BB962C8B-B14F-4D97-AF65-F5344CB8AC3E}">
        <p14:creationId xmlns:p14="http://schemas.microsoft.com/office/powerpoint/2010/main" val="31263661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34109</TotalTime>
  <Words>793</Words>
  <Application>Microsoft Macintosh PowerPoint</Application>
  <PresentationFormat>Custom</PresentationFormat>
  <Paragraphs>81</Paragraphs>
  <Slides>3</Slides>
  <Notes>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Helvetica Neue</vt:lpstr>
      <vt:lpstr>Montserrat</vt:lpstr>
      <vt:lpstr>Office Theme</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Arcada</dc:creator>
  <cp:keywords/>
  <dc:description/>
  <cp:lastModifiedBy>Christian Bergman</cp:lastModifiedBy>
  <cp:revision>32</cp:revision>
  <dcterms:created xsi:type="dcterms:W3CDTF">2023-01-17T11:31:23Z</dcterms:created>
  <dcterms:modified xsi:type="dcterms:W3CDTF">2023-09-13T12:14:50Z</dcterms:modified>
  <cp:category/>
</cp:coreProperties>
</file>