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63" r:id="rId3"/>
    <p:sldId id="261" r:id="rId4"/>
  </p:sldIdLst>
  <p:sldSz cx="37465000" cy="2106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990"/>
    <a:srgbClr val="F58220"/>
    <a:srgbClr val="0066B3"/>
    <a:srgbClr val="71297A"/>
    <a:srgbClr val="E9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05"/>
    <p:restoredTop sz="96197"/>
  </p:normalViewPr>
  <p:slideViewPr>
    <p:cSldViewPr snapToGrid="0">
      <p:cViewPr varScale="1">
        <p:scale>
          <a:sx n="23" d="100"/>
          <a:sy n="23" d="100"/>
        </p:scale>
        <p:origin x="272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5" y="3447889"/>
            <a:ext cx="28098750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5" y="11065427"/>
            <a:ext cx="28098750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8782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5" userDrawn="1">
          <p15:clr>
            <a:srgbClr val="FBAE40"/>
          </p15:clr>
        </p15:guide>
        <p15:guide id="2" pos="118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95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10890" y="1121661"/>
            <a:ext cx="8078391" cy="178539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5719" y="1121661"/>
            <a:ext cx="23766859" cy="178539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37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9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05" y="5252301"/>
            <a:ext cx="32313563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205" y="14098790"/>
            <a:ext cx="32313563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75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75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75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80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19" y="5608303"/>
            <a:ext cx="15922625" cy="133672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6656" y="5608303"/>
            <a:ext cx="15922625" cy="133672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31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98" y="1121662"/>
            <a:ext cx="32313563" cy="40721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600" y="5164517"/>
            <a:ext cx="15849450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600" y="7695568"/>
            <a:ext cx="15849450" cy="11319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6656" y="5164517"/>
            <a:ext cx="15927505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6656" y="7695568"/>
            <a:ext cx="15927505" cy="11319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64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79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9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00" y="1404514"/>
            <a:ext cx="12083437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7505" y="3033362"/>
            <a:ext cx="18966656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600" y="6320314"/>
            <a:ext cx="12083437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9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00" y="1404514"/>
            <a:ext cx="12083437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7505" y="3033362"/>
            <a:ext cx="18966656" cy="14971731"/>
          </a:xfrm>
        </p:spPr>
        <p:txBody>
          <a:bodyPr anchor="t"/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600" y="6320314"/>
            <a:ext cx="12083437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10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719" y="1121662"/>
            <a:ext cx="32313563" cy="40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719" y="5608303"/>
            <a:ext cx="32313563" cy="1336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719" y="19526650"/>
            <a:ext cx="8429625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F5B2-3217-CC4B-9BFB-60EA49AB3D51}" type="datetimeFigureOut">
              <a:rPr lang="en-FI" smtClean="0"/>
              <a:t>13.9.2023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10281" y="19526650"/>
            <a:ext cx="12644438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9656" y="19526650"/>
            <a:ext cx="8429625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7CDD-7273-664D-B3AD-490C65423FDC}" type="slidenum">
              <a:rPr lang="en-FI" smtClean="0"/>
              <a:t>‹#›</a:t>
            </a:fld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CBCA-49AE-5181-4F1F-4659A3578254}"/>
              </a:ext>
            </a:extLst>
          </p:cNvPr>
          <p:cNvSpPr/>
          <p:nvPr userDrawn="1"/>
        </p:nvSpPr>
        <p:spPr>
          <a:xfrm>
            <a:off x="0" y="1"/>
            <a:ext cx="37465000" cy="3315220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354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52671B-AD49-419C-1215-59B68CCA3535}"/>
              </a:ext>
            </a:extLst>
          </p:cNvPr>
          <p:cNvCxnSpPr>
            <a:cxnSpLocks/>
          </p:cNvCxnSpPr>
          <p:nvPr userDrawn="1"/>
        </p:nvCxnSpPr>
        <p:spPr>
          <a:xfrm>
            <a:off x="1024128" y="5729434"/>
            <a:ext cx="3536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9E9ED-AADB-5577-2794-6D87A1E8B6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6282" y="130523"/>
            <a:ext cx="7062771" cy="31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09037" rtl="0" eaLnBrk="1" latinLnBrk="0" hangingPunct="1">
        <a:lnSpc>
          <a:spcPct val="90000"/>
        </a:lnSpc>
        <a:spcBef>
          <a:spcPct val="0"/>
        </a:spcBef>
        <a:buNone/>
        <a:defRPr sz="135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259" indent="-702259" algn="l" defTabSz="2809037" rtl="0" eaLnBrk="1" latinLnBrk="0" hangingPunct="1">
        <a:lnSpc>
          <a:spcPct val="90000"/>
        </a:lnSpc>
        <a:spcBef>
          <a:spcPts val="3072"/>
        </a:spcBef>
        <a:buFont typeface="Arial" panose="020B0604020202020204" pitchFamily="34" charset="0"/>
        <a:buChar char="•"/>
        <a:defRPr sz="8602" kern="1200">
          <a:solidFill>
            <a:schemeClr val="tx1"/>
          </a:solidFill>
          <a:latin typeface="+mn-lt"/>
          <a:ea typeface="+mn-ea"/>
          <a:cs typeface="+mn-cs"/>
        </a:defRPr>
      </a:lvl1pPr>
      <a:lvl2pPr marL="210677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7373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3pPr>
      <a:lvl4pPr marL="4915814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6320333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sv-se/office/hj&#228;lp-om-powerpoint-5395bb85-eb6f-47fa-b5af-52996bac819e" TargetMode="External"/><Relationship Id="rId2" Type="http://schemas.openxmlformats.org/officeDocument/2006/relationships/hyperlink" Target="https://support.microsoft.com/en-gb/office/powerpoint-help-5395bb85-eb6f-47fa-b5af-52996bac819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21AD296-FB9B-B121-A6E6-74E1268BE9C1}"/>
              </a:ext>
            </a:extLst>
          </p:cNvPr>
          <p:cNvSpPr txBox="1">
            <a:spLocks/>
          </p:cNvSpPr>
          <p:nvPr/>
        </p:nvSpPr>
        <p:spPr>
          <a:xfrm>
            <a:off x="1715506" y="715612"/>
            <a:ext cx="15777364" cy="2565653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r>
              <a:rPr lang="en-GB" sz="7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</a:t>
            </a:r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 Instructions</a:t>
            </a:r>
          </a:p>
          <a:p>
            <a:pPr algn="l">
              <a:lnSpc>
                <a:spcPct val="120000"/>
              </a:lnSpc>
            </a:pPr>
            <a:endParaRPr lang="en-GB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b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Poster size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latin typeface="Helvetica Neue" panose="02000503000000020004" pitchFamily="2" charset="0"/>
              </a:rPr>
              <a:t>This 16:9 customizable PowerPoint template is designed for digital presentations on flat-panel HD displays.</a:t>
            </a:r>
            <a:endParaRPr lang="en-FI" sz="4500" dirty="0"/>
          </a:p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Recommended font size 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(the organizer can have their own requirements)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Main title: 70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Headings: 50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Body text: 36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60" indent="-80816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 can have a smaller font size but preferably not below 24 pt.</a:t>
            </a:r>
          </a:p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Amount of text</a:t>
            </a:r>
          </a:p>
          <a:p>
            <a:pPr algn="l">
              <a:lnSpc>
                <a:spcPct val="120000"/>
              </a:lnSpc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250 to 350 words (body)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the ideal range. Use Microsoft Word to check on your word count by copy/pasting the text into a Word document</a:t>
            </a:r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0956" indent="-970956" algn="l">
              <a:buFont typeface="Arial" panose="020B0604020202020204" pitchFamily="34" charset="0"/>
              <a:buChar char="•"/>
            </a:pPr>
            <a:endParaRPr lang="en-GB" sz="45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6EF4BC-4A55-37D7-C3BF-B6462779EF5C}"/>
              </a:ext>
            </a:extLst>
          </p:cNvPr>
          <p:cNvSpPr txBox="1">
            <a:spLocks/>
          </p:cNvSpPr>
          <p:nvPr/>
        </p:nvSpPr>
        <p:spPr>
          <a:xfrm>
            <a:off x="20994494" y="5168347"/>
            <a:ext cx="14755000" cy="19832825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 algn="l">
              <a:lnSpc>
                <a:spcPct val="120000"/>
              </a:lnSpc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Before you start working on your PowerPoint, save it with a descriptive title, and remember to save it as you progress.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not fill your poster with text – instead, make sure there is plenty of “empty” space. 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Avoid placing text on images, this will make the text difficult to read.</a:t>
            </a:r>
          </a:p>
          <a:p>
            <a:pPr algn="l">
              <a:lnSpc>
                <a:spcPct val="12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Arial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for headings and body text.</a:t>
            </a:r>
          </a:p>
          <a:p>
            <a:pPr algn="l">
              <a:lnSpc>
                <a:spcPct val="12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964" indent="-684964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Keep your title short.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title needs to highlight your subject matter, but need not state all your conclusions.</a:t>
            </a:r>
          </a:p>
          <a:p>
            <a:pPr marL="970956" indent="-970956" algn="l">
              <a:buFont typeface="Arial" panose="020B0604020202020204" pitchFamily="34" charset="0"/>
              <a:buChar char="•"/>
            </a:pPr>
            <a:endParaRPr lang="en-GB" sz="36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</p:spTree>
    <p:extLst>
      <p:ext uri="{BB962C8B-B14F-4D97-AF65-F5344CB8AC3E}">
        <p14:creationId xmlns:p14="http://schemas.microsoft.com/office/powerpoint/2010/main" val="40851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21AD296-FB9B-B121-A6E6-74E1268BE9C1}"/>
              </a:ext>
            </a:extLst>
          </p:cNvPr>
          <p:cNvSpPr txBox="1">
            <a:spLocks/>
          </p:cNvSpPr>
          <p:nvPr/>
        </p:nvSpPr>
        <p:spPr>
          <a:xfrm>
            <a:off x="1715506" y="715612"/>
            <a:ext cx="19032068" cy="2565653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b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Tables and charts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Use descriptive headings for tables and charts.</a:t>
            </a: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text in tables and charts should be horizontal.</a:t>
            </a: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Images and graphics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6" indent="-68578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4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high-quality</a:t>
            </a:r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images .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Use original JPG -files (photos)</a:t>
            </a: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or PNG (logotypes etc.)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You need the photographer's permission to publish photographs.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500" dirty="0">
              <a:latin typeface="Helvetica Neue" panose="02000503000000020004" pitchFamily="2" charset="0"/>
            </a:endParaRPr>
          </a:p>
          <a:p>
            <a:endParaRPr lang="en-FI" sz="4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6EF4BC-4A55-37D7-C3BF-B6462779EF5C}"/>
              </a:ext>
            </a:extLst>
          </p:cNvPr>
          <p:cNvSpPr txBox="1">
            <a:spLocks/>
          </p:cNvSpPr>
          <p:nvPr/>
        </p:nvSpPr>
        <p:spPr>
          <a:xfrm>
            <a:off x="20994494" y="3922013"/>
            <a:ext cx="14755000" cy="21079160"/>
          </a:xfrm>
          <a:prstGeom prst="rect">
            <a:avLst/>
          </a:prstGeom>
        </p:spPr>
        <p:txBody>
          <a:bodyPr vert="horz" lIns="129462" tIns="64731" rIns="129462" bIns="64731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sz="4500" dirty="0"/>
          </a:p>
          <a:p>
            <a:endParaRPr lang="en-FI" sz="4500" dirty="0"/>
          </a:p>
          <a:p>
            <a:pPr algn="l">
              <a:lnSpc>
                <a:spcPct val="120000"/>
              </a:lnSpc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Between the main heading and the footer: Use a layout and headings that match your needs. The template only provides suggestions for these.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attempt to include too much information. </a:t>
            </a:r>
          </a:p>
          <a:p>
            <a:pPr algn="l">
              <a:lnSpc>
                <a:spcPct val="120000"/>
              </a:lnSpc>
            </a:pP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4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b="1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Useful external links for support </a:t>
            </a:r>
            <a:endParaRPr lang="en-GB" sz="4800" b="1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(Microsoft) PowerPoint help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(Microsoft) Hjälp om PowerPoint (Swedish)</a:t>
            </a:r>
            <a:endParaRPr lang="en-FI" sz="4500" dirty="0"/>
          </a:p>
        </p:txBody>
      </p:sp>
      <p:pic>
        <p:nvPicPr>
          <p:cNvPr id="4" name="Picture 3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E0A9D1D1-3973-1D28-86A5-03F49407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1565" y="10891138"/>
            <a:ext cx="6331158" cy="35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70E614-87B2-83F4-FA76-ACE713ED6B05}"/>
              </a:ext>
            </a:extLst>
          </p:cNvPr>
          <p:cNvSpPr txBox="1"/>
          <p:nvPr/>
        </p:nvSpPr>
        <p:spPr>
          <a:xfrm>
            <a:off x="1093039" y="1191741"/>
            <a:ext cx="18498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6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headline</a:t>
            </a:r>
            <a:endParaRPr lang="en-FI" sz="6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0C63-3665-60DE-7E7A-034FE870DF0D}"/>
              </a:ext>
            </a:extLst>
          </p:cNvPr>
          <p:cNvSpPr txBox="1"/>
          <p:nvPr/>
        </p:nvSpPr>
        <p:spPr>
          <a:xfrm>
            <a:off x="1053283" y="3807984"/>
            <a:ext cx="2427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 one PT, PhD¹, Author two PT, MSc²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¹Arcada University of applied sciences, Helsinki, Finland, ² Another University of Applied Sciences, Helsinki, Finland</a:t>
            </a:r>
            <a:r>
              <a:rPr lang="en-GB" sz="250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1D8C3-EE11-BCCB-F49B-002BDB169FCD}"/>
              </a:ext>
            </a:extLst>
          </p:cNvPr>
          <p:cNvSpPr txBox="1"/>
          <p:nvPr/>
        </p:nvSpPr>
        <p:spPr>
          <a:xfrm>
            <a:off x="30358749" y="3484818"/>
            <a:ext cx="512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FI" sz="3340" b="1" dirty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0B924-0BF3-A87B-EB45-8ADDC1F83EDA}"/>
              </a:ext>
            </a:extLst>
          </p:cNvPr>
          <p:cNvSpPr txBox="1"/>
          <p:nvPr/>
        </p:nvSpPr>
        <p:spPr>
          <a:xfrm>
            <a:off x="30312923" y="4124991"/>
            <a:ext cx="591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FI" sz="3600" dirty="0">
                <a:latin typeface="Arial" panose="020B0604020202020204" pitchFamily="34" charset="0"/>
                <a:cs typeface="Arial" panose="020B0604020202020204" pitchFamily="34" charset="0"/>
              </a:rPr>
              <a:t>xample_email@arcada.fi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1E9CF-2097-8517-590D-1DDF0E4B82BB}"/>
              </a:ext>
            </a:extLst>
          </p:cNvPr>
          <p:cNvSpPr txBox="1"/>
          <p:nvPr/>
        </p:nvSpPr>
        <p:spPr>
          <a:xfrm>
            <a:off x="1072791" y="6344772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3AEC6-720C-3F42-10AC-3CFC756057BE}"/>
              </a:ext>
            </a:extLst>
          </p:cNvPr>
          <p:cNvSpPr txBox="1"/>
          <p:nvPr/>
        </p:nvSpPr>
        <p:spPr>
          <a:xfrm>
            <a:off x="1093039" y="7481121"/>
            <a:ext cx="13072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 And typesetting industry. Lorem Ipsum has been the industry's standard</a:t>
            </a:r>
            <a:endParaRPr lang="en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E8651-B730-60AA-2284-B97624AFD3A0}"/>
              </a:ext>
            </a:extLst>
          </p:cNvPr>
          <p:cNvSpPr txBox="1"/>
          <p:nvPr/>
        </p:nvSpPr>
        <p:spPr>
          <a:xfrm>
            <a:off x="1053282" y="11872760"/>
            <a:ext cx="7297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5D365-10D7-F1D9-0FEC-1400CBB28330}"/>
              </a:ext>
            </a:extLst>
          </p:cNvPr>
          <p:cNvSpPr txBox="1"/>
          <p:nvPr/>
        </p:nvSpPr>
        <p:spPr>
          <a:xfrm>
            <a:off x="1085939" y="12863369"/>
            <a:ext cx="1241813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It has survived not only five centuries, but also the leap into electronic typesetting.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</a:t>
            </a:r>
            <a:endParaRPr lang="en-F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AB2413-9671-0BCF-27C8-AD9792B5F61B}"/>
              </a:ext>
            </a:extLst>
          </p:cNvPr>
          <p:cNvSpPr txBox="1"/>
          <p:nvPr/>
        </p:nvSpPr>
        <p:spPr>
          <a:xfrm>
            <a:off x="16271269" y="19250112"/>
            <a:ext cx="560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</a:t>
            </a:r>
            <a:endParaRPr lang="en-FI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E2DD2B-D31A-DAC4-8BC8-C7BDDCCC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22" y="6869259"/>
            <a:ext cx="4745757" cy="62787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AC5C6A-A274-FC93-3E85-A9299794A67D}"/>
              </a:ext>
            </a:extLst>
          </p:cNvPr>
          <p:cNvSpPr txBox="1"/>
          <p:nvPr/>
        </p:nvSpPr>
        <p:spPr>
          <a:xfrm>
            <a:off x="16271269" y="13424671"/>
            <a:ext cx="994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Example of graphic element </a:t>
            </a:r>
          </a:p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with dummy text.</a:t>
            </a:r>
            <a:endParaRPr lang="en-FI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04DC88-D450-D834-8701-94F42FA31246}"/>
              </a:ext>
            </a:extLst>
          </p:cNvPr>
          <p:cNvSpPr txBox="1"/>
          <p:nvPr/>
        </p:nvSpPr>
        <p:spPr>
          <a:xfrm>
            <a:off x="17522411" y="11511259"/>
            <a:ext cx="134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9018CA-188D-DF0C-43A9-8C688AE124F2}"/>
              </a:ext>
            </a:extLst>
          </p:cNvPr>
          <p:cNvSpPr txBox="1"/>
          <p:nvPr/>
        </p:nvSpPr>
        <p:spPr>
          <a:xfrm>
            <a:off x="17522411" y="7968554"/>
            <a:ext cx="134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422FFD-957D-9714-B8F3-339FDBBF0B79}"/>
              </a:ext>
            </a:extLst>
          </p:cNvPr>
          <p:cNvSpPr txBox="1"/>
          <p:nvPr/>
        </p:nvSpPr>
        <p:spPr>
          <a:xfrm>
            <a:off x="24713886" y="7389822"/>
            <a:ext cx="11665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Text of the printing and typesetting industry. Lorem Ipsum has been the industry's standard dummy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Ever since the 1500s, when an unknown printer took a galley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55FF54-3AB1-0541-FEDA-043689CE9ED7}"/>
              </a:ext>
            </a:extLst>
          </p:cNvPr>
          <p:cNvSpPr txBox="1"/>
          <p:nvPr/>
        </p:nvSpPr>
        <p:spPr>
          <a:xfrm>
            <a:off x="24709069" y="17669149"/>
            <a:ext cx="604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FI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2BAE39-679C-3BA7-0858-DE7C70AFCF9E}"/>
              </a:ext>
            </a:extLst>
          </p:cNvPr>
          <p:cNvSpPr txBox="1"/>
          <p:nvPr/>
        </p:nvSpPr>
        <p:spPr>
          <a:xfrm>
            <a:off x="24670214" y="18788698"/>
            <a:ext cx="11708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u="none" strike="noStrike" dirty="0" err="1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McMurran</a:t>
            </a:r>
            <a:r>
              <a:rPr lang="en-GB" sz="2400" b="0" i="0" u="none" strike="noStrike" dirty="0">
                <a:solidFill>
                  <a:srgbClr val="373D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 and Christopher, B. (2009). Example of references. References &amp; Poster template 15(1):102-108.</a:t>
            </a:r>
          </a:p>
          <a:p>
            <a:endParaRPr lang="en-GB" sz="2400" dirty="0">
              <a:solidFill>
                <a:srgbClr val="373D3F"/>
              </a:solidFill>
              <a:latin typeface="Montserrat" panose="020F0502020204030204" pitchFamily="34" charset="0"/>
            </a:endParaRPr>
          </a:p>
          <a:p>
            <a:endParaRPr lang="en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9A94CC-D6B3-CEC1-7276-27A1059EA99F}"/>
              </a:ext>
            </a:extLst>
          </p:cNvPr>
          <p:cNvSpPr txBox="1"/>
          <p:nvPr/>
        </p:nvSpPr>
        <p:spPr>
          <a:xfrm>
            <a:off x="24709069" y="13994792"/>
            <a:ext cx="11299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Text of the printing and typesetting industry. Lorem Ipsum has been the industry's standard dummy text ever since the 1500s, when an unknown printer took a galley of type and scrambled it to make a type.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1EED7A-1B84-A332-5C01-E111BA77E2C6}"/>
              </a:ext>
            </a:extLst>
          </p:cNvPr>
          <p:cNvSpPr txBox="1"/>
          <p:nvPr/>
        </p:nvSpPr>
        <p:spPr>
          <a:xfrm>
            <a:off x="24683750" y="6327985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0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117550-BCF6-9D0B-185F-2B865643E738}"/>
              </a:ext>
            </a:extLst>
          </p:cNvPr>
          <p:cNvSpPr txBox="1"/>
          <p:nvPr/>
        </p:nvSpPr>
        <p:spPr>
          <a:xfrm>
            <a:off x="24678933" y="12815327"/>
            <a:ext cx="5633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FI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799B8-6FB9-C6A1-BEBA-5EDCBDB7EF1F}"/>
              </a:ext>
            </a:extLst>
          </p:cNvPr>
          <p:cNvSpPr txBox="1"/>
          <p:nvPr/>
        </p:nvSpPr>
        <p:spPr>
          <a:xfrm>
            <a:off x="19128909" y="6856034"/>
            <a:ext cx="313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with color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FDFC98-925E-02AE-0F8C-DE966E6E9539}"/>
              </a:ext>
            </a:extLst>
          </p:cNvPr>
          <p:cNvSpPr txBox="1"/>
          <p:nvPr/>
        </p:nvSpPr>
        <p:spPr>
          <a:xfrm>
            <a:off x="19591788" y="9634129"/>
            <a:ext cx="327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B57E7D-B6D2-FCB7-E775-805432DC220B}"/>
              </a:ext>
            </a:extLst>
          </p:cNvPr>
          <p:cNvSpPr txBox="1"/>
          <p:nvPr/>
        </p:nvSpPr>
        <p:spPr>
          <a:xfrm>
            <a:off x="19027562" y="11970429"/>
            <a:ext cx="380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b="1" dirty="0">
                <a:solidFill>
                  <a:srgbClr val="812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with color</a:t>
            </a:r>
          </a:p>
        </p:txBody>
      </p:sp>
      <p:pic>
        <p:nvPicPr>
          <p:cNvPr id="48" name="Picture 47" descr="A person doing a trick on a skateboard&#10;&#10;Description automatically generated with medium confidence">
            <a:extLst>
              <a:ext uri="{FF2B5EF4-FFF2-40B4-BE49-F238E27FC236}">
                <a16:creationId xmlns:a16="http://schemas.microsoft.com/office/drawing/2014/main" id="{7B272209-6C67-3FE9-6955-3452B6CB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173" y="15148954"/>
            <a:ext cx="5569349" cy="36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33951</TotalTime>
  <Words>627</Words>
  <Application>Microsoft Macintosh PowerPoint</Application>
  <PresentationFormat>Custom</PresentationFormat>
  <Paragraphs>80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Arcada</dc:creator>
  <cp:keywords/>
  <dc:description/>
  <cp:lastModifiedBy>Christian Bergman</cp:lastModifiedBy>
  <cp:revision>21</cp:revision>
  <dcterms:created xsi:type="dcterms:W3CDTF">2023-01-17T11:31:23Z</dcterms:created>
  <dcterms:modified xsi:type="dcterms:W3CDTF">2023-09-13T11:55:35Z</dcterms:modified>
  <cp:category/>
</cp:coreProperties>
</file>